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840" r:id="rId4"/>
  </p:sldMasterIdLst>
  <p:notesMasterIdLst>
    <p:notesMasterId r:id="rId14"/>
  </p:notesMasterIdLst>
  <p:handoutMasterIdLst>
    <p:handoutMasterId r:id="rId15"/>
  </p:handoutMasterIdLst>
  <p:sldIdLst>
    <p:sldId id="256" r:id="rId5"/>
    <p:sldId id="268" r:id="rId6"/>
    <p:sldId id="267" r:id="rId7"/>
    <p:sldId id="270" r:id="rId8"/>
    <p:sldId id="271" r:id="rId9"/>
    <p:sldId id="272" r:id="rId10"/>
    <p:sldId id="274" r:id="rId11"/>
    <p:sldId id="273" r:id="rId12"/>
    <p:sldId id="27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63" d="100"/>
          <a:sy n="163" d="100"/>
        </p:scale>
        <p:origin x="152" y="108"/>
      </p:cViewPr>
      <p:guideLst/>
    </p:cSldViewPr>
  </p:slideViewPr>
  <p:notesTextViewPr>
    <p:cViewPr>
      <p:scale>
        <a:sx n="1" d="1"/>
        <a:sy n="1" d="1"/>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A259BEA-82BC-4476-91F2-380E77DBADB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29DE9C3-2AB8-44E5-BCFE-5DD42DFC56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6D7858F-6309-4F09-BEA0-6CBF97E55806}" type="datetimeFigureOut">
              <a:rPr lang="en-US" smtClean="0"/>
              <a:t>11/4/2024</a:t>
            </a:fld>
            <a:endParaRPr lang="en-US" dirty="0"/>
          </a:p>
        </p:txBody>
      </p:sp>
      <p:sp>
        <p:nvSpPr>
          <p:cNvPr id="4" name="Footer Placeholder 3">
            <a:extLst>
              <a:ext uri="{FF2B5EF4-FFF2-40B4-BE49-F238E27FC236}">
                <a16:creationId xmlns:a16="http://schemas.microsoft.com/office/drawing/2014/main" id="{5E1B971B-9BC3-41DB-91DC-F03F5C808D7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74A0720E-F4E2-435B-A885-9194BA30267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2F8AE00-5498-4F06-8655-F21703489BCA}" type="slidenum">
              <a:rPr lang="en-US" smtClean="0"/>
              <a:t>‹#›</a:t>
            </a:fld>
            <a:endParaRPr lang="en-US" dirty="0"/>
          </a:p>
        </p:txBody>
      </p:sp>
    </p:spTree>
    <p:extLst>
      <p:ext uri="{BB962C8B-B14F-4D97-AF65-F5344CB8AC3E}">
        <p14:creationId xmlns:p14="http://schemas.microsoft.com/office/powerpoint/2010/main" val="3773420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F53C5D-CD12-6D4C-A980-0612968271E2}" type="datetimeFigureOut">
              <a:rPr lang="en-US" smtClean="0"/>
              <a:t>11/4/2024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F167F0-0840-1348-BFE4-C6298BBC0698}" type="slidenum">
              <a:rPr lang="en-US" smtClean="0"/>
              <a:t>‹#›</a:t>
            </a:fld>
            <a:endParaRPr lang="en-US" dirty="0"/>
          </a:p>
        </p:txBody>
      </p:sp>
    </p:spTree>
    <p:extLst>
      <p:ext uri="{BB962C8B-B14F-4D97-AF65-F5344CB8AC3E}">
        <p14:creationId xmlns:p14="http://schemas.microsoft.com/office/powerpoint/2010/main" val="14899047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noProof="0" dirty="0"/>
          </a:p>
        </p:txBody>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p:cNvSpPr>
            <a:spLocks noGrp="1"/>
          </p:cNvSpPr>
          <p:nvPr userDrawn="1">
            <p:ph type="ctrTitle"/>
          </p:nvPr>
        </p:nvSpPr>
        <p:spPr>
          <a:xfrm>
            <a:off x="1154955" y="2099733"/>
            <a:ext cx="8825658" cy="2677648"/>
          </a:xfrm>
        </p:spPr>
        <p:txBody>
          <a:bodyPr anchor="b"/>
          <a:lstStyle>
            <a:lvl1pPr>
              <a:defRPr sz="5400"/>
            </a:lvl1pPr>
          </a:lstStyle>
          <a:p>
            <a:r>
              <a:rPr lang="en-US" noProof="0"/>
              <a:t>Click to edit Master title style</a:t>
            </a:r>
          </a:p>
        </p:txBody>
      </p:sp>
      <p:sp>
        <p:nvSpPr>
          <p:cNvPr id="3" name="Subtitle 2"/>
          <p:cNvSpPr>
            <a:spLocks noGrp="1"/>
          </p:cNvSpPr>
          <p:nvPr userDrawn="1">
            <p:ph type="subTitle" idx="1"/>
          </p:nvPr>
        </p:nvSpPr>
        <p:spPr>
          <a:xfrm>
            <a:off x="1154955" y="4777380"/>
            <a:ext cx="8825658" cy="861420"/>
          </a:xfrm>
        </p:spPr>
        <p:txBody>
          <a:bodyPr anchor="t"/>
          <a:lstStyle>
            <a:lvl1pPr marL="0" indent="0" algn="l">
              <a:buNone/>
              <a:defRPr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a:t>Click to edit Master subtitle style</a:t>
            </a:r>
          </a:p>
        </p:txBody>
      </p:sp>
      <p:sp>
        <p:nvSpPr>
          <p:cNvPr id="4" name="Date Placeholder 3"/>
          <p:cNvSpPr>
            <a:spLocks noGrp="1"/>
          </p:cNvSpPr>
          <p:nvPr userDrawn="1">
            <p:ph type="dt" sz="half" idx="10"/>
          </p:nvPr>
        </p:nvSpPr>
        <p:spPr>
          <a:xfrm rot="5400000">
            <a:off x="10089390" y="1792223"/>
            <a:ext cx="990599" cy="304799"/>
          </a:xfrm>
        </p:spPr>
        <p:txBody>
          <a:bodyPr anchor="t"/>
          <a:lstStyle>
            <a:lvl1pPr algn="l">
              <a:defRPr b="0" i="0">
                <a:solidFill>
                  <a:schemeClr val="bg1"/>
                </a:solidFill>
              </a:defRPr>
            </a:lvl1pPr>
          </a:lstStyle>
          <a:p>
            <a:fld id="{75D0B1B9-C7DF-F64A-B488-12B3D5090923}" type="datetime1">
              <a:rPr lang="en-US" noProof="0" smtClean="0"/>
              <a:t>11/4/2024</a:t>
            </a:fld>
            <a:endParaRPr lang="en-US" noProof="0" dirty="0"/>
          </a:p>
        </p:txBody>
      </p:sp>
      <p:sp>
        <p:nvSpPr>
          <p:cNvPr id="5" name="Footer Placeholder 4"/>
          <p:cNvSpPr>
            <a:spLocks noGrp="1"/>
          </p:cNvSpPr>
          <p:nvPr userDrawn="1">
            <p:ph type="ftr" sz="quarter" idx="11"/>
          </p:nvPr>
        </p:nvSpPr>
        <p:spPr>
          <a:xfrm rot="5400000">
            <a:off x="8959592" y="3226820"/>
            <a:ext cx="3859795" cy="304801"/>
          </a:xfrm>
        </p:spPr>
        <p:txBody>
          <a:bodyPr/>
          <a:lstStyle>
            <a:lvl1pPr>
              <a:defRPr b="0" i="0">
                <a:solidFill>
                  <a:schemeClr val="bg1"/>
                </a:solidFill>
              </a:defRPr>
            </a:lvl1pPr>
          </a:lstStyle>
          <a:p>
            <a:endParaRPr lang="en-US" noProof="0" dirty="0"/>
          </a:p>
        </p:txBody>
      </p:sp>
      <p:sp>
        <p:nvSpPr>
          <p:cNvPr id="10" name="Rectangle 9"/>
          <p:cNvSpPr/>
          <p:nvPr userDrawn="1"/>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userDrawn="1">
            <p:ph type="sldNum" sz="quarter" idx="12"/>
          </p:nvPr>
        </p:nvSpPr>
        <p:spPr>
          <a:xfrm>
            <a:off x="10351008" y="292608"/>
            <a:ext cx="838199" cy="767687"/>
          </a:xfrm>
        </p:spPr>
        <p:txBody>
          <a:bodyPr/>
          <a:lstStyle>
            <a:lvl1pPr>
              <a:defRPr sz="2800" b="0" i="0">
                <a:latin typeface="+mj-lt"/>
              </a:defRPr>
            </a:lvl1pPr>
          </a:lstStyle>
          <a:p>
            <a:fld id="{9FF96B15-8338-45D5-A943-561235072D66}" type="slidenum">
              <a:rPr lang="en-US" noProof="0" smtClean="0"/>
              <a:t>‹#›</a:t>
            </a:fld>
            <a:endParaRPr lang="en-US" noProof="0" dirty="0"/>
          </a:p>
        </p:txBody>
      </p:sp>
    </p:spTree>
    <p:extLst>
      <p:ext uri="{BB962C8B-B14F-4D97-AF65-F5344CB8AC3E}">
        <p14:creationId xmlns:p14="http://schemas.microsoft.com/office/powerpoint/2010/main" val="3572730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p>
        </p:txBody>
      </p:sp>
      <p:sp>
        <p:nvSpPr>
          <p:cNvPr id="3" name="Content Placeholder 2"/>
          <p:cNvSpPr>
            <a:spLocks noGrp="1"/>
          </p:cNvSpPr>
          <p:nvPr>
            <p:ph idx="1"/>
          </p:nvPr>
        </p:nvSpPr>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06D41EE2-1449-2741-9D08-61623EFC2A0E}" type="datetime1">
              <a:rPr lang="en-US" noProof="0" smtClean="0"/>
              <a:t>11/4/2024</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6" name="Slide Number Placeholder 5"/>
          <p:cNvSpPr>
            <a:spLocks noGrp="1"/>
          </p:cNvSpPr>
          <p:nvPr>
            <p:ph type="sldNum" sz="quarter" idx="12"/>
          </p:nvPr>
        </p:nvSpPr>
        <p:spPr/>
        <p:txBody>
          <a:bodyPr/>
          <a:lstStyle/>
          <a:p>
            <a:fld id="{9FF96B15-8338-45D5-A943-561235072D66}" type="slidenum">
              <a:rPr lang="en-US" noProof="0" smtClean="0"/>
              <a:t>‹#›</a:t>
            </a:fld>
            <a:endParaRPr lang="en-US" noProof="0" dirty="0"/>
          </a:p>
        </p:txBody>
      </p:sp>
    </p:spTree>
    <p:extLst>
      <p:ext uri="{BB962C8B-B14F-4D97-AF65-F5344CB8AC3E}">
        <p14:creationId xmlns:p14="http://schemas.microsoft.com/office/powerpoint/2010/main" val="2373622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noProof="0"/>
              <a:t>Click to edit Master title style</a:t>
            </a:r>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noProof="0"/>
              <a:t>Click to edit Master text styles</a:t>
            </a:r>
          </a:p>
        </p:txBody>
      </p:sp>
      <p:sp>
        <p:nvSpPr>
          <p:cNvPr id="4" name="Date Placeholder 3"/>
          <p:cNvSpPr>
            <a:spLocks noGrp="1"/>
          </p:cNvSpPr>
          <p:nvPr>
            <p:ph type="dt" sz="half" idx="10"/>
          </p:nvPr>
        </p:nvSpPr>
        <p:spPr/>
        <p:txBody>
          <a:bodyPr/>
          <a:lstStyle/>
          <a:p>
            <a:fld id="{9DAF7560-49B8-714F-A7F1-D946D3E64C23}" type="datetime1">
              <a:rPr lang="en-US" noProof="0" smtClean="0"/>
              <a:t>11/4/2024</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FF96B15-8338-45D5-A943-561235072D66}" type="slidenum">
              <a:rPr lang="en-US" noProof="0" smtClean="0"/>
              <a:t>‹#›</a:t>
            </a:fld>
            <a:endParaRPr lang="en-US" noProof="0" dirty="0"/>
          </a:p>
        </p:txBody>
      </p:sp>
    </p:spTree>
    <p:extLst>
      <p:ext uri="{BB962C8B-B14F-4D97-AF65-F5344CB8AC3E}">
        <p14:creationId xmlns:p14="http://schemas.microsoft.com/office/powerpoint/2010/main" val="2308194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Only - left">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anchor="ctr"/>
          <a:lstStyle>
            <a:lvl1pPr algn="l">
              <a:defRPr sz="2300" b="0" cap="none"/>
            </a:lvl1pPr>
          </a:lstStyle>
          <a:p>
            <a:r>
              <a:rPr lang="en-US" noProof="0"/>
              <a:t>Click to edit Master title style</a:t>
            </a:r>
          </a:p>
        </p:txBody>
      </p:sp>
      <p:sp>
        <p:nvSpPr>
          <p:cNvPr id="4" name="Date Placeholder 3"/>
          <p:cNvSpPr>
            <a:spLocks noGrp="1"/>
          </p:cNvSpPr>
          <p:nvPr>
            <p:ph type="dt" sz="half" idx="10"/>
          </p:nvPr>
        </p:nvSpPr>
        <p:spPr/>
        <p:txBody>
          <a:bodyPr/>
          <a:lstStyle/>
          <a:p>
            <a:fld id="{7DD9237C-03C9-D843-906B-96D98C6B2D61}" type="datetime1">
              <a:rPr lang="en-US" noProof="0" smtClean="0"/>
              <a:t>11/4/2024</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FF96B15-8338-45D5-A943-561235072D66}" type="slidenum">
              <a:rPr lang="en-US" noProof="0" smtClean="0"/>
              <a:t>‹#›</a:t>
            </a:fld>
            <a:endParaRPr lang="en-US" noProof="0" dirty="0"/>
          </a:p>
        </p:txBody>
      </p:sp>
    </p:spTree>
    <p:extLst>
      <p:ext uri="{BB962C8B-B14F-4D97-AF65-F5344CB8AC3E}">
        <p14:creationId xmlns:p14="http://schemas.microsoft.com/office/powerpoint/2010/main" val="2579578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Bullets as Icons 5X Vertical">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5B480622-FB8F-493B-9965-971B07D752E2}"/>
              </a:ext>
            </a:extLst>
          </p:cNvPr>
          <p:cNvSpPr>
            <a:spLocks noGrp="1"/>
          </p:cNvSpPr>
          <p:nvPr>
            <p:ph type="body" sz="quarter" idx="13" hasCustomPrompt="1"/>
          </p:nvPr>
        </p:nvSpPr>
        <p:spPr>
          <a:xfrm>
            <a:off x="6792913" y="1748812"/>
            <a:ext cx="3852000" cy="720000"/>
          </a:xfrm>
          <a:prstGeom prst="roundRect">
            <a:avLst/>
          </a:prstGeom>
          <a:solidFill>
            <a:schemeClr val="bg1">
              <a:lumMod val="95000"/>
            </a:schemeClr>
          </a:solidFill>
          <a:ln w="31750">
            <a:solidFill>
              <a:schemeClr val="accent1"/>
            </a:solidFill>
          </a:ln>
        </p:spPr>
        <p:txBody>
          <a:bodyPr anchor="ctr">
            <a:normAutofit/>
          </a:bodyPr>
          <a:lstStyle>
            <a:lvl1pPr marL="0" indent="0">
              <a:buNone/>
              <a:defRPr sz="2100">
                <a:solidFill>
                  <a:schemeClr val="tx1"/>
                </a:solidFill>
              </a:defRPr>
            </a:lvl1pPr>
          </a:lstStyle>
          <a:p>
            <a:pPr lvl="0"/>
            <a:r>
              <a:rPr lang="en-US" noProof="0"/>
              <a:t>Text Item</a:t>
            </a:r>
          </a:p>
        </p:txBody>
      </p:sp>
      <p:sp>
        <p:nvSpPr>
          <p:cNvPr id="16" name="Text Placeholder 9">
            <a:extLst>
              <a:ext uri="{FF2B5EF4-FFF2-40B4-BE49-F238E27FC236}">
                <a16:creationId xmlns:a16="http://schemas.microsoft.com/office/drawing/2014/main" id="{2C5BC223-8B87-4685-A901-71B07847E41C}"/>
              </a:ext>
            </a:extLst>
          </p:cNvPr>
          <p:cNvSpPr>
            <a:spLocks noGrp="1"/>
          </p:cNvSpPr>
          <p:nvPr>
            <p:ph type="body" sz="quarter" idx="14" hasCustomPrompt="1"/>
          </p:nvPr>
        </p:nvSpPr>
        <p:spPr>
          <a:xfrm>
            <a:off x="6792913" y="2561156"/>
            <a:ext cx="3852000" cy="720000"/>
          </a:xfrm>
          <a:prstGeom prst="roundRect">
            <a:avLst/>
          </a:prstGeom>
          <a:solidFill>
            <a:schemeClr val="bg1">
              <a:lumMod val="95000"/>
            </a:schemeClr>
          </a:solidFill>
          <a:ln w="31750">
            <a:solidFill>
              <a:schemeClr val="accent2"/>
            </a:solidFill>
          </a:ln>
        </p:spPr>
        <p:txBody>
          <a:bodyPr anchor="ctr">
            <a:normAutofit/>
          </a:bodyPr>
          <a:lstStyle>
            <a:lvl1pPr marL="0" indent="0">
              <a:buNone/>
              <a:defRPr sz="2100">
                <a:solidFill>
                  <a:schemeClr val="tx1"/>
                </a:solidFill>
              </a:defRPr>
            </a:lvl1pPr>
          </a:lstStyle>
          <a:p>
            <a:pPr lvl="0"/>
            <a:r>
              <a:rPr lang="en-US" noProof="0"/>
              <a:t>Text Item</a:t>
            </a:r>
          </a:p>
        </p:txBody>
      </p:sp>
      <p:sp>
        <p:nvSpPr>
          <p:cNvPr id="17" name="Text Placeholder 9">
            <a:extLst>
              <a:ext uri="{FF2B5EF4-FFF2-40B4-BE49-F238E27FC236}">
                <a16:creationId xmlns:a16="http://schemas.microsoft.com/office/drawing/2014/main" id="{1AE3DDF2-FC22-4381-9763-408FEF9648BD}"/>
              </a:ext>
            </a:extLst>
          </p:cNvPr>
          <p:cNvSpPr>
            <a:spLocks noGrp="1"/>
          </p:cNvSpPr>
          <p:nvPr>
            <p:ph type="body" sz="quarter" idx="15" hasCustomPrompt="1"/>
          </p:nvPr>
        </p:nvSpPr>
        <p:spPr>
          <a:xfrm>
            <a:off x="6792913" y="3373501"/>
            <a:ext cx="3852000" cy="720000"/>
          </a:xfrm>
          <a:prstGeom prst="roundRect">
            <a:avLst/>
          </a:prstGeom>
          <a:solidFill>
            <a:schemeClr val="bg1">
              <a:lumMod val="95000"/>
            </a:schemeClr>
          </a:solidFill>
          <a:ln w="31750">
            <a:solidFill>
              <a:schemeClr val="accent3"/>
            </a:solidFill>
          </a:ln>
        </p:spPr>
        <p:txBody>
          <a:bodyPr anchor="ctr">
            <a:normAutofit/>
          </a:bodyPr>
          <a:lstStyle>
            <a:lvl1pPr marL="0" indent="0">
              <a:buNone/>
              <a:defRPr sz="2100">
                <a:solidFill>
                  <a:schemeClr val="tx1"/>
                </a:solidFill>
              </a:defRPr>
            </a:lvl1pPr>
          </a:lstStyle>
          <a:p>
            <a:pPr lvl="0"/>
            <a:r>
              <a:rPr lang="en-US" noProof="0"/>
              <a:t>Text Item</a:t>
            </a:r>
          </a:p>
        </p:txBody>
      </p:sp>
      <p:sp>
        <p:nvSpPr>
          <p:cNvPr id="18" name="Text Placeholder 9">
            <a:extLst>
              <a:ext uri="{FF2B5EF4-FFF2-40B4-BE49-F238E27FC236}">
                <a16:creationId xmlns:a16="http://schemas.microsoft.com/office/drawing/2014/main" id="{6170A2BF-28BF-4B27-B92D-B1423601B767}"/>
              </a:ext>
            </a:extLst>
          </p:cNvPr>
          <p:cNvSpPr>
            <a:spLocks noGrp="1"/>
          </p:cNvSpPr>
          <p:nvPr>
            <p:ph type="body" sz="quarter" idx="16" hasCustomPrompt="1"/>
          </p:nvPr>
        </p:nvSpPr>
        <p:spPr>
          <a:xfrm>
            <a:off x="6792913" y="4185846"/>
            <a:ext cx="3852000" cy="720000"/>
          </a:xfrm>
          <a:prstGeom prst="roundRect">
            <a:avLst/>
          </a:prstGeom>
          <a:solidFill>
            <a:schemeClr val="bg1">
              <a:lumMod val="95000"/>
            </a:schemeClr>
          </a:solidFill>
          <a:ln w="31750">
            <a:solidFill>
              <a:schemeClr val="accent4"/>
            </a:solidFill>
          </a:ln>
        </p:spPr>
        <p:txBody>
          <a:bodyPr anchor="ctr">
            <a:normAutofit/>
          </a:bodyPr>
          <a:lstStyle>
            <a:lvl1pPr marL="0" indent="0">
              <a:buNone/>
              <a:defRPr sz="2100">
                <a:solidFill>
                  <a:schemeClr val="tx1"/>
                </a:solidFill>
              </a:defRPr>
            </a:lvl1pPr>
          </a:lstStyle>
          <a:p>
            <a:pPr lvl="0"/>
            <a:r>
              <a:rPr lang="en-US" noProof="0"/>
              <a:t>Text Item</a:t>
            </a:r>
          </a:p>
        </p:txBody>
      </p:sp>
      <p:sp>
        <p:nvSpPr>
          <p:cNvPr id="19" name="Text Placeholder 9">
            <a:extLst>
              <a:ext uri="{FF2B5EF4-FFF2-40B4-BE49-F238E27FC236}">
                <a16:creationId xmlns:a16="http://schemas.microsoft.com/office/drawing/2014/main" id="{2DB1D08C-9D26-4EC5-B935-D6A265A2A672}"/>
              </a:ext>
            </a:extLst>
          </p:cNvPr>
          <p:cNvSpPr>
            <a:spLocks noGrp="1"/>
          </p:cNvSpPr>
          <p:nvPr>
            <p:ph type="body" sz="quarter" idx="17" hasCustomPrompt="1"/>
          </p:nvPr>
        </p:nvSpPr>
        <p:spPr>
          <a:xfrm>
            <a:off x="6792913" y="4998190"/>
            <a:ext cx="3852000" cy="720000"/>
          </a:xfrm>
          <a:prstGeom prst="roundRect">
            <a:avLst/>
          </a:prstGeom>
          <a:solidFill>
            <a:schemeClr val="bg1">
              <a:lumMod val="95000"/>
            </a:schemeClr>
          </a:solidFill>
          <a:ln w="31750">
            <a:solidFill>
              <a:schemeClr val="accent6"/>
            </a:solidFill>
          </a:ln>
        </p:spPr>
        <p:txBody>
          <a:bodyPr anchor="ctr">
            <a:normAutofit/>
          </a:bodyPr>
          <a:lstStyle>
            <a:lvl1pPr marL="0" indent="0">
              <a:buNone/>
              <a:defRPr sz="2100">
                <a:solidFill>
                  <a:schemeClr val="tx1"/>
                </a:solidFill>
              </a:defRPr>
            </a:lvl1pPr>
          </a:lstStyle>
          <a:p>
            <a:pPr lvl="0"/>
            <a:r>
              <a:rPr lang="en-US" noProof="0"/>
              <a:t>Text Item</a:t>
            </a:r>
          </a:p>
        </p:txBody>
      </p:sp>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anchor="ctr"/>
          <a:lstStyle>
            <a:lvl1pPr algn="l">
              <a:defRPr sz="2300" b="0" cap="none"/>
            </a:lvl1pPr>
          </a:lstStyle>
          <a:p>
            <a:r>
              <a:rPr lang="en-US" noProof="0"/>
              <a:t>Click to edit Master title style</a:t>
            </a:r>
          </a:p>
        </p:txBody>
      </p:sp>
      <p:sp>
        <p:nvSpPr>
          <p:cNvPr id="4" name="Date Placeholder 3"/>
          <p:cNvSpPr>
            <a:spLocks noGrp="1"/>
          </p:cNvSpPr>
          <p:nvPr>
            <p:ph type="dt" sz="half" idx="10"/>
          </p:nvPr>
        </p:nvSpPr>
        <p:spPr/>
        <p:txBody>
          <a:bodyPr/>
          <a:lstStyle/>
          <a:p>
            <a:fld id="{397BD2BD-1F35-9841-A6BF-76BE540EE01F}" type="datetime1">
              <a:rPr lang="en-US" noProof="0" smtClean="0"/>
              <a:t>11/4/2024</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FF96B15-8338-45D5-A943-561235072D66}" type="slidenum">
              <a:rPr lang="en-US" noProof="0" smtClean="0"/>
              <a:t>‹#›</a:t>
            </a:fld>
            <a:endParaRPr lang="en-US" noProof="0" dirty="0"/>
          </a:p>
        </p:txBody>
      </p:sp>
      <p:sp>
        <p:nvSpPr>
          <p:cNvPr id="14" name="Picture Placeholder 13">
            <a:extLst>
              <a:ext uri="{FF2B5EF4-FFF2-40B4-BE49-F238E27FC236}">
                <a16:creationId xmlns:a16="http://schemas.microsoft.com/office/drawing/2014/main" id="{9DDAF6ED-5E16-4D29-98B7-FB80DB3AAFEC}"/>
              </a:ext>
            </a:extLst>
          </p:cNvPr>
          <p:cNvSpPr>
            <a:spLocks noGrp="1"/>
          </p:cNvSpPr>
          <p:nvPr>
            <p:ph type="pic" sz="quarter" idx="18" hasCustomPrompt="1"/>
          </p:nvPr>
        </p:nvSpPr>
        <p:spPr>
          <a:xfrm>
            <a:off x="5870575" y="1840504"/>
            <a:ext cx="536616" cy="536616"/>
          </a:xfrm>
        </p:spPr>
        <p:txBody>
          <a:bodyPr lIns="0" tIns="0" rIns="0" bIns="0" anchor="ctr">
            <a:normAutofit/>
          </a:bodyPr>
          <a:lstStyle>
            <a:lvl1pPr marL="0" indent="0" algn="ctr">
              <a:buNone/>
              <a:defRPr sz="1100" i="1"/>
            </a:lvl1pPr>
          </a:lstStyle>
          <a:p>
            <a:r>
              <a:rPr lang="en-US" noProof="0" dirty="0"/>
              <a:t>Icon</a:t>
            </a:r>
          </a:p>
        </p:txBody>
      </p:sp>
      <p:sp>
        <p:nvSpPr>
          <p:cNvPr id="21" name="Picture Placeholder 13">
            <a:extLst>
              <a:ext uri="{FF2B5EF4-FFF2-40B4-BE49-F238E27FC236}">
                <a16:creationId xmlns:a16="http://schemas.microsoft.com/office/drawing/2014/main" id="{8C305CB7-F303-430E-951A-7FC6F97062AA}"/>
              </a:ext>
            </a:extLst>
          </p:cNvPr>
          <p:cNvSpPr>
            <a:spLocks noGrp="1"/>
          </p:cNvSpPr>
          <p:nvPr>
            <p:ph type="pic" sz="quarter" idx="19" hasCustomPrompt="1"/>
          </p:nvPr>
        </p:nvSpPr>
        <p:spPr>
          <a:xfrm>
            <a:off x="5870575" y="2652849"/>
            <a:ext cx="536616" cy="536616"/>
          </a:xfrm>
        </p:spPr>
        <p:txBody>
          <a:bodyPr lIns="0" tIns="0" rIns="0" bIns="0" anchor="ctr">
            <a:normAutofit/>
          </a:bodyPr>
          <a:lstStyle>
            <a:lvl1pPr marL="0" indent="0" algn="ctr">
              <a:buNone/>
              <a:defRPr sz="1100" i="1"/>
            </a:lvl1pPr>
          </a:lstStyle>
          <a:p>
            <a:r>
              <a:rPr lang="en-US" noProof="0" dirty="0"/>
              <a:t>Icon</a:t>
            </a:r>
          </a:p>
        </p:txBody>
      </p:sp>
      <p:sp>
        <p:nvSpPr>
          <p:cNvPr id="22" name="Picture Placeholder 13">
            <a:extLst>
              <a:ext uri="{FF2B5EF4-FFF2-40B4-BE49-F238E27FC236}">
                <a16:creationId xmlns:a16="http://schemas.microsoft.com/office/drawing/2014/main" id="{84D427E5-ED69-4A46-A9B7-F4DC4466F320}"/>
              </a:ext>
            </a:extLst>
          </p:cNvPr>
          <p:cNvSpPr>
            <a:spLocks noGrp="1"/>
          </p:cNvSpPr>
          <p:nvPr>
            <p:ph type="pic" sz="quarter" idx="20" hasCustomPrompt="1"/>
          </p:nvPr>
        </p:nvSpPr>
        <p:spPr>
          <a:xfrm>
            <a:off x="5870575" y="3465194"/>
            <a:ext cx="536616" cy="536616"/>
          </a:xfrm>
        </p:spPr>
        <p:txBody>
          <a:bodyPr lIns="0" tIns="0" rIns="0" bIns="0" anchor="ctr">
            <a:normAutofit/>
          </a:bodyPr>
          <a:lstStyle>
            <a:lvl1pPr marL="0" indent="0" algn="ctr">
              <a:buNone/>
              <a:defRPr sz="1100" i="1"/>
            </a:lvl1pPr>
          </a:lstStyle>
          <a:p>
            <a:r>
              <a:rPr lang="en-US" noProof="0" dirty="0"/>
              <a:t>Icon</a:t>
            </a:r>
          </a:p>
        </p:txBody>
      </p:sp>
      <p:sp>
        <p:nvSpPr>
          <p:cNvPr id="24" name="Picture Placeholder 13">
            <a:extLst>
              <a:ext uri="{FF2B5EF4-FFF2-40B4-BE49-F238E27FC236}">
                <a16:creationId xmlns:a16="http://schemas.microsoft.com/office/drawing/2014/main" id="{3DDA902F-61D6-4F1C-86C6-D1F5584AE8B3}"/>
              </a:ext>
            </a:extLst>
          </p:cNvPr>
          <p:cNvSpPr>
            <a:spLocks noGrp="1"/>
          </p:cNvSpPr>
          <p:nvPr>
            <p:ph type="pic" sz="quarter" idx="21" hasCustomPrompt="1"/>
          </p:nvPr>
        </p:nvSpPr>
        <p:spPr>
          <a:xfrm>
            <a:off x="5870575" y="4277539"/>
            <a:ext cx="536616" cy="536616"/>
          </a:xfrm>
        </p:spPr>
        <p:txBody>
          <a:bodyPr lIns="0" tIns="0" rIns="0" bIns="0" anchor="ctr">
            <a:normAutofit/>
          </a:bodyPr>
          <a:lstStyle>
            <a:lvl1pPr marL="0" indent="0" algn="ctr">
              <a:buNone/>
              <a:defRPr sz="1100" i="1"/>
            </a:lvl1pPr>
          </a:lstStyle>
          <a:p>
            <a:r>
              <a:rPr lang="en-US" noProof="0" dirty="0"/>
              <a:t>Icon</a:t>
            </a:r>
          </a:p>
        </p:txBody>
      </p:sp>
      <p:sp>
        <p:nvSpPr>
          <p:cNvPr id="26" name="Picture Placeholder 13">
            <a:extLst>
              <a:ext uri="{FF2B5EF4-FFF2-40B4-BE49-F238E27FC236}">
                <a16:creationId xmlns:a16="http://schemas.microsoft.com/office/drawing/2014/main" id="{D8B6871A-9C69-4437-A5AD-A0400BAF2C6D}"/>
              </a:ext>
            </a:extLst>
          </p:cNvPr>
          <p:cNvSpPr>
            <a:spLocks noGrp="1"/>
          </p:cNvSpPr>
          <p:nvPr>
            <p:ph type="pic" sz="quarter" idx="23" hasCustomPrompt="1"/>
          </p:nvPr>
        </p:nvSpPr>
        <p:spPr>
          <a:xfrm>
            <a:off x="5870575" y="5089882"/>
            <a:ext cx="536616" cy="536616"/>
          </a:xfrm>
        </p:spPr>
        <p:txBody>
          <a:bodyPr lIns="0" tIns="0" rIns="0" bIns="0" anchor="ctr">
            <a:normAutofit/>
          </a:bodyPr>
          <a:lstStyle>
            <a:lvl1pPr marL="0" indent="0" algn="ctr">
              <a:buNone/>
              <a:defRPr sz="1100" i="1"/>
            </a:lvl1pPr>
          </a:lstStyle>
          <a:p>
            <a:r>
              <a:rPr lang="en-US" noProof="0" dirty="0"/>
              <a:t>Icon</a:t>
            </a:r>
          </a:p>
        </p:txBody>
      </p:sp>
    </p:spTree>
    <p:extLst>
      <p:ext uri="{BB962C8B-B14F-4D97-AF65-F5344CB8AC3E}">
        <p14:creationId xmlns:p14="http://schemas.microsoft.com/office/powerpoint/2010/main" val="3296259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4 Icon Bullets Vertical Light">
    <p:spTree>
      <p:nvGrpSpPr>
        <p:cNvPr id="1" name=""/>
        <p:cNvGrpSpPr/>
        <p:nvPr/>
      </p:nvGrpSpPr>
      <p:grpSpPr>
        <a:xfrm>
          <a:off x="0" y="0"/>
          <a:ext cx="0" cy="0"/>
          <a:chOff x="0" y="0"/>
          <a:chExt cx="0" cy="0"/>
        </a:xfrm>
      </p:grpSpPr>
      <p:sp>
        <p:nvSpPr>
          <p:cNvPr id="31" name="Oval 30">
            <a:extLst>
              <a:ext uri="{FF2B5EF4-FFF2-40B4-BE49-F238E27FC236}">
                <a16:creationId xmlns:a16="http://schemas.microsoft.com/office/drawing/2014/main" id="{B8ACAEC3-8D8C-3848-8630-7A0DFF3F6116}"/>
              </a:ext>
            </a:extLst>
          </p:cNvPr>
          <p:cNvSpPr>
            <a:spLocks noChangeAspect="1"/>
          </p:cNvSpPr>
          <p:nvPr userDrawn="1"/>
        </p:nvSpPr>
        <p:spPr>
          <a:xfrm>
            <a:off x="8699143" y="3702940"/>
            <a:ext cx="1261872" cy="1261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2" name="Picture Placeholder 9">
            <a:extLst>
              <a:ext uri="{FF2B5EF4-FFF2-40B4-BE49-F238E27FC236}">
                <a16:creationId xmlns:a16="http://schemas.microsoft.com/office/drawing/2014/main" id="{CC12BEA0-F502-0646-A370-7ECF194608D0}"/>
              </a:ext>
            </a:extLst>
          </p:cNvPr>
          <p:cNvSpPr>
            <a:spLocks noGrp="1"/>
          </p:cNvSpPr>
          <p:nvPr>
            <p:ph type="pic" sz="quarter" idx="24" hasCustomPrompt="1"/>
          </p:nvPr>
        </p:nvSpPr>
        <p:spPr>
          <a:xfrm>
            <a:off x="8865103" y="3869836"/>
            <a:ext cx="929952" cy="929952"/>
          </a:xfrm>
          <a:prstGeom prst="ellipse">
            <a:avLst/>
          </a:prstGeom>
          <a:noFill/>
          <a:effectLst/>
        </p:spPr>
        <p:txBody>
          <a:bodyPr anchor="ctr">
            <a:normAutofit/>
          </a:bodyPr>
          <a:lstStyle>
            <a:lvl1pPr marL="0" indent="0" algn="ctr">
              <a:buNone/>
              <a:defRPr sz="1200" i="1"/>
            </a:lvl1pPr>
          </a:lstStyle>
          <a:p>
            <a:r>
              <a:rPr lang="en-US" noProof="0" dirty="0"/>
              <a:t>Select Icon</a:t>
            </a:r>
          </a:p>
        </p:txBody>
      </p:sp>
      <p:sp>
        <p:nvSpPr>
          <p:cNvPr id="29" name="Oval 28">
            <a:extLst>
              <a:ext uri="{FF2B5EF4-FFF2-40B4-BE49-F238E27FC236}">
                <a16:creationId xmlns:a16="http://schemas.microsoft.com/office/drawing/2014/main" id="{D58C6160-632A-B540-A7E5-81F40CEC1FE7}"/>
              </a:ext>
            </a:extLst>
          </p:cNvPr>
          <p:cNvSpPr>
            <a:spLocks noChangeAspect="1"/>
          </p:cNvSpPr>
          <p:nvPr userDrawn="1"/>
        </p:nvSpPr>
        <p:spPr>
          <a:xfrm>
            <a:off x="6287247" y="3706777"/>
            <a:ext cx="1261872" cy="1261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0" name="Picture Placeholder 9">
            <a:extLst>
              <a:ext uri="{FF2B5EF4-FFF2-40B4-BE49-F238E27FC236}">
                <a16:creationId xmlns:a16="http://schemas.microsoft.com/office/drawing/2014/main" id="{EB2FEBB6-C1E0-0D47-8CCC-05EE2F756590}"/>
              </a:ext>
            </a:extLst>
          </p:cNvPr>
          <p:cNvSpPr>
            <a:spLocks noGrp="1"/>
          </p:cNvSpPr>
          <p:nvPr>
            <p:ph type="pic" sz="quarter" idx="23" hasCustomPrompt="1"/>
          </p:nvPr>
        </p:nvSpPr>
        <p:spPr>
          <a:xfrm>
            <a:off x="6452271" y="3873673"/>
            <a:ext cx="929952" cy="929952"/>
          </a:xfrm>
          <a:prstGeom prst="ellipse">
            <a:avLst/>
          </a:prstGeom>
          <a:noFill/>
          <a:effectLst/>
        </p:spPr>
        <p:txBody>
          <a:bodyPr anchor="ctr">
            <a:normAutofit/>
          </a:bodyPr>
          <a:lstStyle>
            <a:lvl1pPr marL="0" indent="0" algn="ctr">
              <a:buNone/>
              <a:defRPr sz="1200" i="1"/>
            </a:lvl1pPr>
          </a:lstStyle>
          <a:p>
            <a:r>
              <a:rPr lang="en-US" noProof="0" dirty="0"/>
              <a:t>Select Icon</a:t>
            </a:r>
          </a:p>
        </p:txBody>
      </p:sp>
      <p:sp>
        <p:nvSpPr>
          <p:cNvPr id="22" name="Oval 21">
            <a:extLst>
              <a:ext uri="{FF2B5EF4-FFF2-40B4-BE49-F238E27FC236}">
                <a16:creationId xmlns:a16="http://schemas.microsoft.com/office/drawing/2014/main" id="{7215E544-9553-AC42-B5C3-F7AE9AD6D815}"/>
              </a:ext>
            </a:extLst>
          </p:cNvPr>
          <p:cNvSpPr>
            <a:spLocks noChangeAspect="1"/>
          </p:cNvSpPr>
          <p:nvPr userDrawn="1"/>
        </p:nvSpPr>
        <p:spPr>
          <a:xfrm>
            <a:off x="8699143" y="799317"/>
            <a:ext cx="1261872" cy="1261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Oval 2">
            <a:extLst>
              <a:ext uri="{FF2B5EF4-FFF2-40B4-BE49-F238E27FC236}">
                <a16:creationId xmlns:a16="http://schemas.microsoft.com/office/drawing/2014/main" id="{F76E934A-C634-DF4D-992A-6E01917693AD}"/>
              </a:ext>
            </a:extLst>
          </p:cNvPr>
          <p:cNvSpPr>
            <a:spLocks noChangeAspect="1"/>
          </p:cNvSpPr>
          <p:nvPr userDrawn="1"/>
        </p:nvSpPr>
        <p:spPr>
          <a:xfrm>
            <a:off x="6289119" y="799317"/>
            <a:ext cx="1261872" cy="1261872"/>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anchor="ctr"/>
          <a:lstStyle>
            <a:lvl1pPr algn="l">
              <a:defRPr sz="2300" b="0" cap="none"/>
            </a:lvl1pPr>
          </a:lstStyle>
          <a:p>
            <a:r>
              <a:rPr lang="en-US" noProof="0"/>
              <a:t>Click to edit Master title style</a:t>
            </a:r>
          </a:p>
        </p:txBody>
      </p:sp>
      <p:sp>
        <p:nvSpPr>
          <p:cNvPr id="4" name="Date Placeholder 3"/>
          <p:cNvSpPr>
            <a:spLocks noGrp="1"/>
          </p:cNvSpPr>
          <p:nvPr>
            <p:ph type="dt" sz="half" idx="10"/>
          </p:nvPr>
        </p:nvSpPr>
        <p:spPr/>
        <p:txBody>
          <a:bodyPr/>
          <a:lstStyle/>
          <a:p>
            <a:fld id="{6E94F40A-5592-5744-BFD7-61B04D70BFE7}" type="datetime1">
              <a:rPr lang="en-US" noProof="0" smtClean="0"/>
              <a:t>11/4/2024</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FF96B15-8338-45D5-A943-561235072D66}" type="slidenum">
              <a:rPr lang="en-US" noProof="0" smtClean="0"/>
              <a:t>‹#›</a:t>
            </a:fld>
            <a:endParaRPr lang="en-US" noProof="0" dirty="0"/>
          </a:p>
        </p:txBody>
      </p:sp>
      <p:sp>
        <p:nvSpPr>
          <p:cNvPr id="14" name="Text Placeholder 13">
            <a:extLst>
              <a:ext uri="{FF2B5EF4-FFF2-40B4-BE49-F238E27FC236}">
                <a16:creationId xmlns:a16="http://schemas.microsoft.com/office/drawing/2014/main" id="{9ADD13A9-A8EA-4B1C-AE31-FE189E0E8B86}"/>
              </a:ext>
            </a:extLst>
          </p:cNvPr>
          <p:cNvSpPr>
            <a:spLocks noGrp="1"/>
          </p:cNvSpPr>
          <p:nvPr>
            <p:ph type="body" sz="quarter" idx="14" hasCustomPrompt="1"/>
          </p:nvPr>
        </p:nvSpPr>
        <p:spPr>
          <a:xfrm>
            <a:off x="5756275" y="2351088"/>
            <a:ext cx="2325688" cy="774700"/>
          </a:xfrm>
        </p:spPr>
        <p:txBody>
          <a:bodyPr>
            <a:normAutofit/>
          </a:bodyPr>
          <a:lstStyle>
            <a:lvl1pPr marL="0" indent="0" algn="ctr">
              <a:buNone/>
              <a:defRPr sz="1200"/>
            </a:lvl1pPr>
          </a:lstStyle>
          <a:p>
            <a:pPr lvl="0"/>
            <a:r>
              <a:rPr lang="en-US" noProof="0"/>
              <a:t>Edit bullet description</a:t>
            </a:r>
          </a:p>
        </p:txBody>
      </p:sp>
      <p:sp>
        <p:nvSpPr>
          <p:cNvPr id="18" name="Text Placeholder 13">
            <a:extLst>
              <a:ext uri="{FF2B5EF4-FFF2-40B4-BE49-F238E27FC236}">
                <a16:creationId xmlns:a16="http://schemas.microsoft.com/office/drawing/2014/main" id="{A2BAC124-81DA-4B8B-86CD-75C69A4D0DBB}"/>
              </a:ext>
            </a:extLst>
          </p:cNvPr>
          <p:cNvSpPr>
            <a:spLocks noGrp="1"/>
          </p:cNvSpPr>
          <p:nvPr>
            <p:ph type="body" sz="quarter" idx="16" hasCustomPrompt="1"/>
          </p:nvPr>
        </p:nvSpPr>
        <p:spPr>
          <a:xfrm>
            <a:off x="8167235" y="2351088"/>
            <a:ext cx="2325688" cy="774700"/>
          </a:xfrm>
        </p:spPr>
        <p:txBody>
          <a:bodyPr>
            <a:normAutofit/>
          </a:bodyPr>
          <a:lstStyle>
            <a:lvl1pPr marL="0" indent="0" algn="ctr">
              <a:buNone/>
              <a:defRPr sz="1200"/>
            </a:lvl1pPr>
          </a:lstStyle>
          <a:p>
            <a:pPr lvl="0"/>
            <a:r>
              <a:rPr lang="en-US" noProof="0"/>
              <a:t>Edit bullet description</a:t>
            </a:r>
          </a:p>
        </p:txBody>
      </p:sp>
      <p:sp>
        <p:nvSpPr>
          <p:cNvPr id="26" name="Text Placeholder 13">
            <a:extLst>
              <a:ext uri="{FF2B5EF4-FFF2-40B4-BE49-F238E27FC236}">
                <a16:creationId xmlns:a16="http://schemas.microsoft.com/office/drawing/2014/main" id="{B493D355-B592-4395-8255-D1D4FB1CF1A6}"/>
              </a:ext>
            </a:extLst>
          </p:cNvPr>
          <p:cNvSpPr>
            <a:spLocks noGrp="1"/>
          </p:cNvSpPr>
          <p:nvPr>
            <p:ph type="body" sz="quarter" idx="18" hasCustomPrompt="1"/>
          </p:nvPr>
        </p:nvSpPr>
        <p:spPr>
          <a:xfrm>
            <a:off x="5756275" y="5258548"/>
            <a:ext cx="2325688" cy="774700"/>
          </a:xfrm>
        </p:spPr>
        <p:txBody>
          <a:bodyPr>
            <a:normAutofit/>
          </a:bodyPr>
          <a:lstStyle>
            <a:lvl1pPr marL="0" indent="0" algn="ctr">
              <a:buNone/>
              <a:defRPr sz="1200"/>
            </a:lvl1pPr>
          </a:lstStyle>
          <a:p>
            <a:pPr lvl="0"/>
            <a:r>
              <a:rPr lang="en-US" noProof="0"/>
              <a:t>Edit bullet description</a:t>
            </a:r>
          </a:p>
        </p:txBody>
      </p:sp>
      <p:sp>
        <p:nvSpPr>
          <p:cNvPr id="28" name="Text Placeholder 13">
            <a:extLst>
              <a:ext uri="{FF2B5EF4-FFF2-40B4-BE49-F238E27FC236}">
                <a16:creationId xmlns:a16="http://schemas.microsoft.com/office/drawing/2014/main" id="{D0A496BB-AA13-44AE-AFA6-30D4ED5099E9}"/>
              </a:ext>
            </a:extLst>
          </p:cNvPr>
          <p:cNvSpPr>
            <a:spLocks noGrp="1"/>
          </p:cNvSpPr>
          <p:nvPr>
            <p:ph type="body" sz="quarter" idx="20" hasCustomPrompt="1"/>
          </p:nvPr>
        </p:nvSpPr>
        <p:spPr>
          <a:xfrm>
            <a:off x="8167235" y="5258548"/>
            <a:ext cx="2325688" cy="774700"/>
          </a:xfrm>
        </p:spPr>
        <p:txBody>
          <a:bodyPr>
            <a:normAutofit/>
          </a:bodyPr>
          <a:lstStyle>
            <a:lvl1pPr marL="0" indent="0" algn="ctr">
              <a:buNone/>
              <a:defRPr sz="1200"/>
            </a:lvl1pPr>
          </a:lstStyle>
          <a:p>
            <a:pPr lvl="0"/>
            <a:r>
              <a:rPr lang="en-US" noProof="0"/>
              <a:t>Edit bullet description</a:t>
            </a:r>
          </a:p>
        </p:txBody>
      </p:sp>
      <p:sp>
        <p:nvSpPr>
          <p:cNvPr id="20" name="Picture Placeholder 9">
            <a:extLst>
              <a:ext uri="{FF2B5EF4-FFF2-40B4-BE49-F238E27FC236}">
                <a16:creationId xmlns:a16="http://schemas.microsoft.com/office/drawing/2014/main" id="{8E97E18E-0E31-B542-9578-D6E4DCD84680}"/>
              </a:ext>
            </a:extLst>
          </p:cNvPr>
          <p:cNvSpPr>
            <a:spLocks noGrp="1"/>
          </p:cNvSpPr>
          <p:nvPr>
            <p:ph type="pic" sz="quarter" idx="21" hasCustomPrompt="1"/>
          </p:nvPr>
        </p:nvSpPr>
        <p:spPr>
          <a:xfrm>
            <a:off x="6454143" y="966213"/>
            <a:ext cx="929952" cy="929952"/>
          </a:xfrm>
          <a:prstGeom prst="ellipse">
            <a:avLst/>
          </a:prstGeom>
          <a:noFill/>
          <a:effectLst/>
        </p:spPr>
        <p:txBody>
          <a:bodyPr anchor="ctr">
            <a:normAutofit/>
          </a:bodyPr>
          <a:lstStyle>
            <a:lvl1pPr marL="0" indent="0" algn="ctr">
              <a:buNone/>
              <a:defRPr sz="1200" i="1"/>
            </a:lvl1pPr>
          </a:lstStyle>
          <a:p>
            <a:r>
              <a:rPr lang="en-US" noProof="0" dirty="0"/>
              <a:t>Select Icon</a:t>
            </a:r>
          </a:p>
        </p:txBody>
      </p:sp>
      <p:sp>
        <p:nvSpPr>
          <p:cNvPr id="24" name="Picture Placeholder 9">
            <a:extLst>
              <a:ext uri="{FF2B5EF4-FFF2-40B4-BE49-F238E27FC236}">
                <a16:creationId xmlns:a16="http://schemas.microsoft.com/office/drawing/2014/main" id="{7602DDF7-46BD-6045-BDB0-45F47B0B6A9C}"/>
              </a:ext>
            </a:extLst>
          </p:cNvPr>
          <p:cNvSpPr>
            <a:spLocks noGrp="1"/>
          </p:cNvSpPr>
          <p:nvPr>
            <p:ph type="pic" sz="quarter" idx="22" hasCustomPrompt="1"/>
          </p:nvPr>
        </p:nvSpPr>
        <p:spPr>
          <a:xfrm>
            <a:off x="8865103" y="965277"/>
            <a:ext cx="929952" cy="929952"/>
          </a:xfrm>
          <a:prstGeom prst="ellipse">
            <a:avLst/>
          </a:prstGeom>
          <a:noFill/>
          <a:effectLst/>
        </p:spPr>
        <p:txBody>
          <a:bodyPr anchor="ctr">
            <a:normAutofit/>
          </a:bodyPr>
          <a:lstStyle>
            <a:lvl1pPr marL="0" indent="0" algn="ctr">
              <a:buNone/>
              <a:defRPr sz="1200" i="1"/>
            </a:lvl1pPr>
          </a:lstStyle>
          <a:p>
            <a:r>
              <a:rPr lang="en-US" noProof="0" dirty="0"/>
              <a:t>Select Icon</a:t>
            </a:r>
          </a:p>
        </p:txBody>
      </p:sp>
    </p:spTree>
    <p:extLst>
      <p:ext uri="{BB962C8B-B14F-4D97-AF65-F5344CB8AC3E}">
        <p14:creationId xmlns:p14="http://schemas.microsoft.com/office/powerpoint/2010/main" val="1820464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4 Icon Bullets Vertical">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86F73ED6-3B3B-5A45-912C-FCFD7D53593C}"/>
              </a:ext>
            </a:extLst>
          </p:cNvPr>
          <p:cNvSpPr>
            <a:spLocks noChangeAspect="1"/>
          </p:cNvSpPr>
          <p:nvPr userDrawn="1"/>
        </p:nvSpPr>
        <p:spPr>
          <a:xfrm>
            <a:off x="8699143" y="3702940"/>
            <a:ext cx="1261872" cy="126187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Picture Placeholder 9">
            <a:extLst>
              <a:ext uri="{FF2B5EF4-FFF2-40B4-BE49-F238E27FC236}">
                <a16:creationId xmlns:a16="http://schemas.microsoft.com/office/drawing/2014/main" id="{B5971407-B12A-EE45-895D-769807DFC767}"/>
              </a:ext>
            </a:extLst>
          </p:cNvPr>
          <p:cNvSpPr>
            <a:spLocks noGrp="1"/>
          </p:cNvSpPr>
          <p:nvPr>
            <p:ph type="pic" sz="quarter" idx="24" hasCustomPrompt="1"/>
          </p:nvPr>
        </p:nvSpPr>
        <p:spPr>
          <a:xfrm>
            <a:off x="8865103" y="3869836"/>
            <a:ext cx="929952" cy="929952"/>
          </a:xfrm>
          <a:prstGeom prst="ellipse">
            <a:avLst/>
          </a:prstGeom>
          <a:noFill/>
          <a:effectLst/>
        </p:spPr>
        <p:txBody>
          <a:bodyPr anchor="ctr">
            <a:normAutofit/>
          </a:bodyPr>
          <a:lstStyle>
            <a:lvl1pPr marL="0" indent="0" algn="ctr">
              <a:buNone/>
              <a:defRPr sz="1200" i="1"/>
            </a:lvl1pPr>
          </a:lstStyle>
          <a:p>
            <a:r>
              <a:rPr lang="en-US" noProof="0" dirty="0"/>
              <a:t>Select Icon</a:t>
            </a:r>
          </a:p>
        </p:txBody>
      </p:sp>
      <p:sp>
        <p:nvSpPr>
          <p:cNvPr id="22" name="Oval 21">
            <a:extLst>
              <a:ext uri="{FF2B5EF4-FFF2-40B4-BE49-F238E27FC236}">
                <a16:creationId xmlns:a16="http://schemas.microsoft.com/office/drawing/2014/main" id="{36215321-76D7-AD41-B779-DE347C617DB3}"/>
              </a:ext>
            </a:extLst>
          </p:cNvPr>
          <p:cNvSpPr>
            <a:spLocks noChangeAspect="1"/>
          </p:cNvSpPr>
          <p:nvPr userDrawn="1"/>
        </p:nvSpPr>
        <p:spPr>
          <a:xfrm>
            <a:off x="6288183" y="3706777"/>
            <a:ext cx="1261872" cy="126187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9">
            <a:extLst>
              <a:ext uri="{FF2B5EF4-FFF2-40B4-BE49-F238E27FC236}">
                <a16:creationId xmlns:a16="http://schemas.microsoft.com/office/drawing/2014/main" id="{E61684B2-1403-BD44-80B1-6A5C0D0A3C67}"/>
              </a:ext>
            </a:extLst>
          </p:cNvPr>
          <p:cNvSpPr>
            <a:spLocks noGrp="1"/>
          </p:cNvSpPr>
          <p:nvPr>
            <p:ph type="pic" sz="quarter" idx="23" hasCustomPrompt="1"/>
          </p:nvPr>
        </p:nvSpPr>
        <p:spPr>
          <a:xfrm>
            <a:off x="6454143" y="3873673"/>
            <a:ext cx="929952" cy="929952"/>
          </a:xfrm>
          <a:prstGeom prst="ellipse">
            <a:avLst/>
          </a:prstGeom>
          <a:noFill/>
          <a:effectLst/>
        </p:spPr>
        <p:txBody>
          <a:bodyPr anchor="ctr">
            <a:normAutofit/>
          </a:bodyPr>
          <a:lstStyle>
            <a:lvl1pPr marL="0" indent="0" algn="ctr">
              <a:buNone/>
              <a:defRPr sz="1200" i="1"/>
            </a:lvl1pPr>
          </a:lstStyle>
          <a:p>
            <a:r>
              <a:rPr lang="en-US" noProof="0" dirty="0"/>
              <a:t>Select Icon</a:t>
            </a:r>
          </a:p>
        </p:txBody>
      </p:sp>
      <p:sp>
        <p:nvSpPr>
          <p:cNvPr id="29" name="Oval 28">
            <a:extLst>
              <a:ext uri="{FF2B5EF4-FFF2-40B4-BE49-F238E27FC236}">
                <a16:creationId xmlns:a16="http://schemas.microsoft.com/office/drawing/2014/main" id="{3B87B079-A5F0-D34B-90BD-17403B51EF47}"/>
              </a:ext>
            </a:extLst>
          </p:cNvPr>
          <p:cNvSpPr>
            <a:spLocks noChangeAspect="1"/>
          </p:cNvSpPr>
          <p:nvPr userDrawn="1"/>
        </p:nvSpPr>
        <p:spPr>
          <a:xfrm>
            <a:off x="8699143" y="799317"/>
            <a:ext cx="1261872" cy="12618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0" name="Oval 29">
            <a:extLst>
              <a:ext uri="{FF2B5EF4-FFF2-40B4-BE49-F238E27FC236}">
                <a16:creationId xmlns:a16="http://schemas.microsoft.com/office/drawing/2014/main" id="{67169BE7-153A-034D-B3C8-A226C22DE09C}"/>
              </a:ext>
            </a:extLst>
          </p:cNvPr>
          <p:cNvSpPr>
            <a:spLocks noChangeAspect="1"/>
          </p:cNvSpPr>
          <p:nvPr userDrawn="1"/>
        </p:nvSpPr>
        <p:spPr>
          <a:xfrm>
            <a:off x="6288183" y="799317"/>
            <a:ext cx="1261872" cy="12618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Picture Placeholder 9">
            <a:extLst>
              <a:ext uri="{FF2B5EF4-FFF2-40B4-BE49-F238E27FC236}">
                <a16:creationId xmlns:a16="http://schemas.microsoft.com/office/drawing/2014/main" id="{604C6493-8619-1749-A32C-8C1C4E875339}"/>
              </a:ext>
            </a:extLst>
          </p:cNvPr>
          <p:cNvSpPr>
            <a:spLocks noGrp="1"/>
          </p:cNvSpPr>
          <p:nvPr>
            <p:ph type="pic" sz="quarter" idx="21" hasCustomPrompt="1"/>
          </p:nvPr>
        </p:nvSpPr>
        <p:spPr>
          <a:xfrm>
            <a:off x="6454143" y="966213"/>
            <a:ext cx="929952" cy="929952"/>
          </a:xfrm>
          <a:prstGeom prst="ellipse">
            <a:avLst/>
          </a:prstGeom>
          <a:noFill/>
          <a:effectLst/>
        </p:spPr>
        <p:txBody>
          <a:bodyPr anchor="ctr">
            <a:normAutofit/>
          </a:bodyPr>
          <a:lstStyle>
            <a:lvl1pPr marL="0" indent="0" algn="ctr">
              <a:buNone/>
              <a:defRPr sz="1200" i="1"/>
            </a:lvl1pPr>
          </a:lstStyle>
          <a:p>
            <a:r>
              <a:rPr lang="en-US" noProof="0" dirty="0"/>
              <a:t>Select Icon</a:t>
            </a:r>
          </a:p>
        </p:txBody>
      </p:sp>
      <p:sp>
        <p:nvSpPr>
          <p:cNvPr id="32" name="Picture Placeholder 9">
            <a:extLst>
              <a:ext uri="{FF2B5EF4-FFF2-40B4-BE49-F238E27FC236}">
                <a16:creationId xmlns:a16="http://schemas.microsoft.com/office/drawing/2014/main" id="{EE25A905-577F-154D-BA89-4F485EEBC4BD}"/>
              </a:ext>
            </a:extLst>
          </p:cNvPr>
          <p:cNvSpPr>
            <a:spLocks noGrp="1"/>
          </p:cNvSpPr>
          <p:nvPr>
            <p:ph type="pic" sz="quarter" idx="22" hasCustomPrompt="1"/>
          </p:nvPr>
        </p:nvSpPr>
        <p:spPr>
          <a:xfrm>
            <a:off x="8865103" y="965277"/>
            <a:ext cx="929952" cy="929952"/>
          </a:xfrm>
          <a:prstGeom prst="ellipse">
            <a:avLst/>
          </a:prstGeom>
          <a:noFill/>
          <a:effectLst/>
        </p:spPr>
        <p:txBody>
          <a:bodyPr anchor="ctr">
            <a:normAutofit/>
          </a:bodyPr>
          <a:lstStyle>
            <a:lvl1pPr marL="0" indent="0" algn="ctr">
              <a:buNone/>
              <a:defRPr sz="1200" i="1"/>
            </a:lvl1pPr>
          </a:lstStyle>
          <a:p>
            <a:r>
              <a:rPr lang="en-US" noProof="0" dirty="0"/>
              <a:t>Select Icon</a:t>
            </a:r>
          </a:p>
        </p:txBody>
      </p:sp>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anchor="ctr"/>
          <a:lstStyle>
            <a:lvl1pPr algn="l">
              <a:defRPr sz="2300" b="0" cap="none"/>
            </a:lvl1pPr>
          </a:lstStyle>
          <a:p>
            <a:r>
              <a:rPr lang="en-US" noProof="0"/>
              <a:t>Click to edit Master title style</a:t>
            </a:r>
          </a:p>
        </p:txBody>
      </p:sp>
      <p:sp>
        <p:nvSpPr>
          <p:cNvPr id="4" name="Date Placeholder 3"/>
          <p:cNvSpPr>
            <a:spLocks noGrp="1"/>
          </p:cNvSpPr>
          <p:nvPr>
            <p:ph type="dt" sz="half" idx="10"/>
          </p:nvPr>
        </p:nvSpPr>
        <p:spPr/>
        <p:txBody>
          <a:bodyPr/>
          <a:lstStyle/>
          <a:p>
            <a:fld id="{A177F711-7020-994E-A797-D04033A0CF12}" type="datetime1">
              <a:rPr lang="en-US" noProof="0" smtClean="0"/>
              <a:t>11/4/2024</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FF96B15-8338-45D5-A943-561235072D66}" type="slidenum">
              <a:rPr lang="en-US" noProof="0" smtClean="0"/>
              <a:t>‹#›</a:t>
            </a:fld>
            <a:endParaRPr lang="en-US" noProof="0" dirty="0"/>
          </a:p>
        </p:txBody>
      </p:sp>
      <p:sp>
        <p:nvSpPr>
          <p:cNvPr id="14" name="Text Placeholder 13">
            <a:extLst>
              <a:ext uri="{FF2B5EF4-FFF2-40B4-BE49-F238E27FC236}">
                <a16:creationId xmlns:a16="http://schemas.microsoft.com/office/drawing/2014/main" id="{9ADD13A9-A8EA-4B1C-AE31-FE189E0E8B86}"/>
              </a:ext>
            </a:extLst>
          </p:cNvPr>
          <p:cNvSpPr>
            <a:spLocks noGrp="1"/>
          </p:cNvSpPr>
          <p:nvPr>
            <p:ph type="body" sz="quarter" idx="14" hasCustomPrompt="1"/>
          </p:nvPr>
        </p:nvSpPr>
        <p:spPr>
          <a:xfrm>
            <a:off x="5756275" y="2351088"/>
            <a:ext cx="2325688" cy="774700"/>
          </a:xfrm>
        </p:spPr>
        <p:txBody>
          <a:bodyPr>
            <a:normAutofit/>
          </a:bodyPr>
          <a:lstStyle>
            <a:lvl1pPr marL="0" indent="0" algn="ctr">
              <a:buNone/>
              <a:defRPr sz="1200"/>
            </a:lvl1pPr>
          </a:lstStyle>
          <a:p>
            <a:pPr lvl="0"/>
            <a:r>
              <a:rPr lang="en-US" noProof="0"/>
              <a:t>Edit bullet description</a:t>
            </a:r>
          </a:p>
        </p:txBody>
      </p:sp>
      <p:sp>
        <p:nvSpPr>
          <p:cNvPr id="18" name="Text Placeholder 13">
            <a:extLst>
              <a:ext uri="{FF2B5EF4-FFF2-40B4-BE49-F238E27FC236}">
                <a16:creationId xmlns:a16="http://schemas.microsoft.com/office/drawing/2014/main" id="{A2BAC124-81DA-4B8B-86CD-75C69A4D0DBB}"/>
              </a:ext>
            </a:extLst>
          </p:cNvPr>
          <p:cNvSpPr>
            <a:spLocks noGrp="1"/>
          </p:cNvSpPr>
          <p:nvPr>
            <p:ph type="body" sz="quarter" idx="16" hasCustomPrompt="1"/>
          </p:nvPr>
        </p:nvSpPr>
        <p:spPr>
          <a:xfrm>
            <a:off x="8167235" y="2351088"/>
            <a:ext cx="2325688" cy="774700"/>
          </a:xfrm>
        </p:spPr>
        <p:txBody>
          <a:bodyPr>
            <a:normAutofit/>
          </a:bodyPr>
          <a:lstStyle>
            <a:lvl1pPr marL="0" indent="0" algn="ctr">
              <a:buNone/>
              <a:defRPr sz="1200"/>
            </a:lvl1pPr>
          </a:lstStyle>
          <a:p>
            <a:pPr lvl="0"/>
            <a:r>
              <a:rPr lang="en-US" noProof="0"/>
              <a:t>Edit bullet description</a:t>
            </a:r>
          </a:p>
        </p:txBody>
      </p:sp>
      <p:sp>
        <p:nvSpPr>
          <p:cNvPr id="26" name="Text Placeholder 13">
            <a:extLst>
              <a:ext uri="{FF2B5EF4-FFF2-40B4-BE49-F238E27FC236}">
                <a16:creationId xmlns:a16="http://schemas.microsoft.com/office/drawing/2014/main" id="{B493D355-B592-4395-8255-D1D4FB1CF1A6}"/>
              </a:ext>
            </a:extLst>
          </p:cNvPr>
          <p:cNvSpPr>
            <a:spLocks noGrp="1"/>
          </p:cNvSpPr>
          <p:nvPr>
            <p:ph type="body" sz="quarter" idx="18" hasCustomPrompt="1"/>
          </p:nvPr>
        </p:nvSpPr>
        <p:spPr>
          <a:xfrm>
            <a:off x="5756275" y="5258548"/>
            <a:ext cx="2325688" cy="774700"/>
          </a:xfrm>
        </p:spPr>
        <p:txBody>
          <a:bodyPr>
            <a:normAutofit/>
          </a:bodyPr>
          <a:lstStyle>
            <a:lvl1pPr marL="0" indent="0" algn="ctr">
              <a:buNone/>
              <a:defRPr sz="1200"/>
            </a:lvl1pPr>
          </a:lstStyle>
          <a:p>
            <a:pPr lvl="0"/>
            <a:r>
              <a:rPr lang="en-US" noProof="0"/>
              <a:t>Edit bullet description</a:t>
            </a:r>
          </a:p>
        </p:txBody>
      </p:sp>
      <p:sp>
        <p:nvSpPr>
          <p:cNvPr id="28" name="Text Placeholder 13">
            <a:extLst>
              <a:ext uri="{FF2B5EF4-FFF2-40B4-BE49-F238E27FC236}">
                <a16:creationId xmlns:a16="http://schemas.microsoft.com/office/drawing/2014/main" id="{D0A496BB-AA13-44AE-AFA6-30D4ED5099E9}"/>
              </a:ext>
            </a:extLst>
          </p:cNvPr>
          <p:cNvSpPr>
            <a:spLocks noGrp="1"/>
          </p:cNvSpPr>
          <p:nvPr>
            <p:ph type="body" sz="quarter" idx="20" hasCustomPrompt="1"/>
          </p:nvPr>
        </p:nvSpPr>
        <p:spPr>
          <a:xfrm>
            <a:off x="8167235" y="5258548"/>
            <a:ext cx="2325688" cy="774700"/>
          </a:xfrm>
        </p:spPr>
        <p:txBody>
          <a:bodyPr>
            <a:normAutofit/>
          </a:bodyPr>
          <a:lstStyle>
            <a:lvl1pPr marL="0" indent="0" algn="ctr">
              <a:buNone/>
              <a:defRPr sz="1200"/>
            </a:lvl1pPr>
          </a:lstStyle>
          <a:p>
            <a:pPr lvl="0"/>
            <a:r>
              <a:rPr lang="en-US" noProof="0"/>
              <a:t>Edit bullet description</a:t>
            </a:r>
          </a:p>
        </p:txBody>
      </p:sp>
    </p:spTree>
    <p:extLst>
      <p:ext uri="{BB962C8B-B14F-4D97-AF65-F5344CB8AC3E}">
        <p14:creationId xmlns:p14="http://schemas.microsoft.com/office/powerpoint/2010/main" val="3254131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2 Icon Bullets Vertical">
    <p:spTree>
      <p:nvGrpSpPr>
        <p:cNvPr id="1" name=""/>
        <p:cNvGrpSpPr/>
        <p:nvPr/>
      </p:nvGrpSpPr>
      <p:grpSpPr>
        <a:xfrm>
          <a:off x="0" y="0"/>
          <a:ext cx="0" cy="0"/>
          <a:chOff x="0" y="0"/>
          <a:chExt cx="0" cy="0"/>
        </a:xfrm>
      </p:grpSpPr>
      <p:sp>
        <p:nvSpPr>
          <p:cNvPr id="29" name="Oval 28">
            <a:extLst>
              <a:ext uri="{FF2B5EF4-FFF2-40B4-BE49-F238E27FC236}">
                <a16:creationId xmlns:a16="http://schemas.microsoft.com/office/drawing/2014/main" id="{3B87B079-A5F0-D34B-90BD-17403B51EF47}"/>
              </a:ext>
            </a:extLst>
          </p:cNvPr>
          <p:cNvSpPr>
            <a:spLocks noChangeAspect="1"/>
          </p:cNvSpPr>
          <p:nvPr userDrawn="1"/>
        </p:nvSpPr>
        <p:spPr>
          <a:xfrm>
            <a:off x="8699143" y="2234226"/>
            <a:ext cx="1261872" cy="12618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0" name="Oval 29">
            <a:extLst>
              <a:ext uri="{FF2B5EF4-FFF2-40B4-BE49-F238E27FC236}">
                <a16:creationId xmlns:a16="http://schemas.microsoft.com/office/drawing/2014/main" id="{67169BE7-153A-034D-B3C8-A226C22DE09C}"/>
              </a:ext>
            </a:extLst>
          </p:cNvPr>
          <p:cNvSpPr>
            <a:spLocks noChangeAspect="1"/>
          </p:cNvSpPr>
          <p:nvPr userDrawn="1"/>
        </p:nvSpPr>
        <p:spPr>
          <a:xfrm>
            <a:off x="6288183" y="2234226"/>
            <a:ext cx="1261872" cy="12618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Picture Placeholder 9">
            <a:extLst>
              <a:ext uri="{FF2B5EF4-FFF2-40B4-BE49-F238E27FC236}">
                <a16:creationId xmlns:a16="http://schemas.microsoft.com/office/drawing/2014/main" id="{604C6493-8619-1749-A32C-8C1C4E875339}"/>
              </a:ext>
            </a:extLst>
          </p:cNvPr>
          <p:cNvSpPr>
            <a:spLocks noGrp="1"/>
          </p:cNvSpPr>
          <p:nvPr>
            <p:ph type="pic" sz="quarter" idx="21" hasCustomPrompt="1"/>
          </p:nvPr>
        </p:nvSpPr>
        <p:spPr>
          <a:xfrm>
            <a:off x="6454143" y="2401122"/>
            <a:ext cx="929952" cy="929952"/>
          </a:xfrm>
          <a:prstGeom prst="ellipse">
            <a:avLst/>
          </a:prstGeom>
          <a:noFill/>
          <a:effectLst/>
        </p:spPr>
        <p:txBody>
          <a:bodyPr anchor="ctr">
            <a:normAutofit/>
          </a:bodyPr>
          <a:lstStyle>
            <a:lvl1pPr marL="0" indent="0" algn="ctr">
              <a:buNone/>
              <a:defRPr sz="1200" i="1"/>
            </a:lvl1pPr>
          </a:lstStyle>
          <a:p>
            <a:r>
              <a:rPr lang="en-US" noProof="0" dirty="0"/>
              <a:t>Select Icon</a:t>
            </a:r>
          </a:p>
        </p:txBody>
      </p:sp>
      <p:sp>
        <p:nvSpPr>
          <p:cNvPr id="32" name="Picture Placeholder 9">
            <a:extLst>
              <a:ext uri="{FF2B5EF4-FFF2-40B4-BE49-F238E27FC236}">
                <a16:creationId xmlns:a16="http://schemas.microsoft.com/office/drawing/2014/main" id="{EE25A905-577F-154D-BA89-4F485EEBC4BD}"/>
              </a:ext>
            </a:extLst>
          </p:cNvPr>
          <p:cNvSpPr>
            <a:spLocks noGrp="1"/>
          </p:cNvSpPr>
          <p:nvPr>
            <p:ph type="pic" sz="quarter" idx="22" hasCustomPrompt="1"/>
          </p:nvPr>
        </p:nvSpPr>
        <p:spPr>
          <a:xfrm>
            <a:off x="8865103" y="2400186"/>
            <a:ext cx="929952" cy="929952"/>
          </a:xfrm>
          <a:prstGeom prst="ellipse">
            <a:avLst/>
          </a:prstGeom>
          <a:noFill/>
          <a:effectLst/>
        </p:spPr>
        <p:txBody>
          <a:bodyPr anchor="ctr">
            <a:normAutofit/>
          </a:bodyPr>
          <a:lstStyle>
            <a:lvl1pPr marL="0" indent="0" algn="ctr">
              <a:buNone/>
              <a:defRPr sz="1200" i="1"/>
            </a:lvl1pPr>
          </a:lstStyle>
          <a:p>
            <a:r>
              <a:rPr lang="en-US" noProof="0" dirty="0"/>
              <a:t>Select Icon</a:t>
            </a:r>
          </a:p>
        </p:txBody>
      </p:sp>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anchor="ctr"/>
          <a:lstStyle>
            <a:lvl1pPr algn="l">
              <a:defRPr sz="2300" b="0" cap="none"/>
            </a:lvl1pPr>
          </a:lstStyle>
          <a:p>
            <a:r>
              <a:rPr lang="en-US" noProof="0"/>
              <a:t>Click to edit Master title style</a:t>
            </a:r>
          </a:p>
        </p:txBody>
      </p:sp>
      <p:sp>
        <p:nvSpPr>
          <p:cNvPr id="4" name="Date Placeholder 3"/>
          <p:cNvSpPr>
            <a:spLocks noGrp="1"/>
          </p:cNvSpPr>
          <p:nvPr>
            <p:ph type="dt" sz="half" idx="10"/>
          </p:nvPr>
        </p:nvSpPr>
        <p:spPr/>
        <p:txBody>
          <a:bodyPr/>
          <a:lstStyle/>
          <a:p>
            <a:fld id="{A177F711-7020-994E-A797-D04033A0CF12}" type="datetime1">
              <a:rPr lang="en-US" noProof="0" smtClean="0"/>
              <a:t>11/4/2024</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FF96B15-8338-45D5-A943-561235072D66}" type="slidenum">
              <a:rPr lang="en-US" noProof="0" smtClean="0"/>
              <a:t>‹#›</a:t>
            </a:fld>
            <a:endParaRPr lang="en-US" noProof="0" dirty="0"/>
          </a:p>
        </p:txBody>
      </p:sp>
      <p:sp>
        <p:nvSpPr>
          <p:cNvPr id="14" name="Text Placeholder 13">
            <a:extLst>
              <a:ext uri="{FF2B5EF4-FFF2-40B4-BE49-F238E27FC236}">
                <a16:creationId xmlns:a16="http://schemas.microsoft.com/office/drawing/2014/main" id="{9ADD13A9-A8EA-4B1C-AE31-FE189E0E8B86}"/>
              </a:ext>
            </a:extLst>
          </p:cNvPr>
          <p:cNvSpPr>
            <a:spLocks noGrp="1"/>
          </p:cNvSpPr>
          <p:nvPr>
            <p:ph type="body" sz="quarter" idx="14" hasCustomPrompt="1"/>
          </p:nvPr>
        </p:nvSpPr>
        <p:spPr>
          <a:xfrm>
            <a:off x="5756275" y="3785996"/>
            <a:ext cx="2325688" cy="1503455"/>
          </a:xfrm>
        </p:spPr>
        <p:txBody>
          <a:bodyPr>
            <a:noAutofit/>
          </a:bodyPr>
          <a:lstStyle>
            <a:lvl1pPr marL="0" indent="0" algn="ctr">
              <a:buNone/>
              <a:defRPr sz="1200"/>
            </a:lvl1pPr>
          </a:lstStyle>
          <a:p>
            <a:pPr lvl="0"/>
            <a:r>
              <a:rPr lang="en-US" noProof="0"/>
              <a:t>Edit bullet description</a:t>
            </a:r>
          </a:p>
        </p:txBody>
      </p:sp>
      <p:sp>
        <p:nvSpPr>
          <p:cNvPr id="18" name="Text Placeholder 13">
            <a:extLst>
              <a:ext uri="{FF2B5EF4-FFF2-40B4-BE49-F238E27FC236}">
                <a16:creationId xmlns:a16="http://schemas.microsoft.com/office/drawing/2014/main" id="{A2BAC124-81DA-4B8B-86CD-75C69A4D0DBB}"/>
              </a:ext>
            </a:extLst>
          </p:cNvPr>
          <p:cNvSpPr>
            <a:spLocks noGrp="1"/>
          </p:cNvSpPr>
          <p:nvPr>
            <p:ph type="body" sz="quarter" idx="16" hasCustomPrompt="1"/>
          </p:nvPr>
        </p:nvSpPr>
        <p:spPr>
          <a:xfrm>
            <a:off x="8167235" y="3785996"/>
            <a:ext cx="2325688" cy="1503455"/>
          </a:xfrm>
        </p:spPr>
        <p:txBody>
          <a:bodyPr>
            <a:noAutofit/>
          </a:bodyPr>
          <a:lstStyle>
            <a:lvl1pPr marL="0" indent="0" algn="ctr">
              <a:buNone/>
              <a:defRPr sz="1200"/>
            </a:lvl1pPr>
          </a:lstStyle>
          <a:p>
            <a:pPr lvl="0"/>
            <a:r>
              <a:rPr lang="en-US" noProof="0"/>
              <a:t>Edit bullet description</a:t>
            </a:r>
          </a:p>
        </p:txBody>
      </p:sp>
    </p:spTree>
    <p:extLst>
      <p:ext uri="{BB962C8B-B14F-4D97-AF65-F5344CB8AC3E}">
        <p14:creationId xmlns:p14="http://schemas.microsoft.com/office/powerpoint/2010/main" val="2465061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4 Icon Bullets Horizontal">
    <p:spTree>
      <p:nvGrpSpPr>
        <p:cNvPr id="1" name=""/>
        <p:cNvGrpSpPr/>
        <p:nvPr/>
      </p:nvGrpSpPr>
      <p:grpSpPr>
        <a:xfrm>
          <a:off x="0" y="0"/>
          <a:ext cx="0" cy="0"/>
          <a:chOff x="0" y="0"/>
          <a:chExt cx="0" cy="0"/>
        </a:xfrm>
      </p:grpSpPr>
      <p:sp>
        <p:nvSpPr>
          <p:cNvPr id="32" name="Oval 31">
            <a:extLst>
              <a:ext uri="{FF2B5EF4-FFF2-40B4-BE49-F238E27FC236}">
                <a16:creationId xmlns:a16="http://schemas.microsoft.com/office/drawing/2014/main" id="{F625DE42-6A2A-D745-B1F8-2AF2793533BE}"/>
              </a:ext>
            </a:extLst>
          </p:cNvPr>
          <p:cNvSpPr>
            <a:spLocks noChangeAspect="1"/>
          </p:cNvSpPr>
          <p:nvPr userDrawn="1"/>
        </p:nvSpPr>
        <p:spPr>
          <a:xfrm>
            <a:off x="8404601" y="3981394"/>
            <a:ext cx="1042415" cy="104241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Picture Placeholder 9">
            <a:extLst>
              <a:ext uri="{FF2B5EF4-FFF2-40B4-BE49-F238E27FC236}">
                <a16:creationId xmlns:a16="http://schemas.microsoft.com/office/drawing/2014/main" id="{A87D37E3-62A9-1F44-8520-EBED16BF1C0F}"/>
              </a:ext>
            </a:extLst>
          </p:cNvPr>
          <p:cNvSpPr>
            <a:spLocks noGrp="1"/>
          </p:cNvSpPr>
          <p:nvPr>
            <p:ph type="pic" sz="quarter" idx="24" hasCustomPrompt="1"/>
          </p:nvPr>
        </p:nvSpPr>
        <p:spPr>
          <a:xfrm>
            <a:off x="8535100" y="4123125"/>
            <a:ext cx="781417" cy="758952"/>
          </a:xfrm>
          <a:prstGeom prst="ellipse">
            <a:avLst/>
          </a:prstGeom>
          <a:noFill/>
          <a:effectLst/>
        </p:spPr>
        <p:txBody>
          <a:bodyPr anchor="ctr">
            <a:normAutofit/>
          </a:bodyPr>
          <a:lstStyle>
            <a:lvl1pPr marL="0" indent="0" algn="ctr">
              <a:buNone/>
              <a:defRPr sz="1200" i="1"/>
            </a:lvl1pPr>
          </a:lstStyle>
          <a:p>
            <a:r>
              <a:rPr lang="en-US" noProof="0" dirty="0"/>
              <a:t>Select Icon</a:t>
            </a:r>
          </a:p>
        </p:txBody>
      </p:sp>
      <p:sp>
        <p:nvSpPr>
          <p:cNvPr id="29" name="Oval 28">
            <a:extLst>
              <a:ext uri="{FF2B5EF4-FFF2-40B4-BE49-F238E27FC236}">
                <a16:creationId xmlns:a16="http://schemas.microsoft.com/office/drawing/2014/main" id="{75F8797D-AFBD-534A-AC82-DE2B7BAECE83}"/>
              </a:ext>
            </a:extLst>
          </p:cNvPr>
          <p:cNvSpPr>
            <a:spLocks noChangeAspect="1"/>
          </p:cNvSpPr>
          <p:nvPr userDrawn="1"/>
        </p:nvSpPr>
        <p:spPr>
          <a:xfrm>
            <a:off x="8404601" y="1932281"/>
            <a:ext cx="1042415" cy="10424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0" name="Picture Placeholder 9">
            <a:extLst>
              <a:ext uri="{FF2B5EF4-FFF2-40B4-BE49-F238E27FC236}">
                <a16:creationId xmlns:a16="http://schemas.microsoft.com/office/drawing/2014/main" id="{EFE809D2-16A3-B143-BC10-FEC397E62C62}"/>
              </a:ext>
            </a:extLst>
          </p:cNvPr>
          <p:cNvSpPr>
            <a:spLocks noGrp="1"/>
          </p:cNvSpPr>
          <p:nvPr>
            <p:ph type="pic" sz="quarter" idx="23" hasCustomPrompt="1"/>
          </p:nvPr>
        </p:nvSpPr>
        <p:spPr>
          <a:xfrm>
            <a:off x="8535100" y="2074012"/>
            <a:ext cx="781417" cy="758952"/>
          </a:xfrm>
          <a:prstGeom prst="ellipse">
            <a:avLst/>
          </a:prstGeom>
          <a:noFill/>
          <a:effectLst/>
        </p:spPr>
        <p:txBody>
          <a:bodyPr anchor="ctr">
            <a:normAutofit/>
          </a:bodyPr>
          <a:lstStyle>
            <a:lvl1pPr marL="0" indent="0" algn="ctr">
              <a:buNone/>
              <a:defRPr sz="1200" i="1"/>
            </a:lvl1pPr>
          </a:lstStyle>
          <a:p>
            <a:r>
              <a:rPr lang="en-US" noProof="0" dirty="0"/>
              <a:t>Select Icon</a:t>
            </a:r>
          </a:p>
        </p:txBody>
      </p:sp>
      <p:grpSp>
        <p:nvGrpSpPr>
          <p:cNvPr id="23" name="Group 22">
            <a:extLst>
              <a:ext uri="{FF2B5EF4-FFF2-40B4-BE49-F238E27FC236}">
                <a16:creationId xmlns:a16="http://schemas.microsoft.com/office/drawing/2014/main" id="{A9677FD5-9A91-4866-B075-6DDE16433AC7}"/>
              </a:ext>
            </a:extLst>
          </p:cNvPr>
          <p:cNvGrpSpPr/>
          <p:nvPr userDrawn="1"/>
        </p:nvGrpSpPr>
        <p:grpSpPr>
          <a:xfrm>
            <a:off x="16303" y="0"/>
            <a:ext cx="12192000" cy="6858000"/>
            <a:chOff x="16303" y="6430358"/>
            <a:chExt cx="12192000" cy="6858000"/>
          </a:xfrm>
        </p:grpSpPr>
        <p:sp>
          <p:nvSpPr>
            <p:cNvPr id="11" name="Rectangle 10"/>
            <p:cNvSpPr/>
            <p:nvPr/>
          </p:nvSpPr>
          <p:spPr>
            <a:xfrm>
              <a:off x="236937" y="6430358"/>
              <a:ext cx="5078012"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r="-140094"/>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reeform 5"/>
            <p:cNvSpPr/>
            <p:nvPr/>
          </p:nvSpPr>
          <p:spPr bwMode="gray">
            <a:xfrm rot="15922489">
              <a:off x="3144589" y="8256436"/>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2233481" y="9232079"/>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16303" y="6431945"/>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287088"/>
            <a:ext cx="3438881" cy="2283824"/>
          </a:xfrm>
        </p:spPr>
        <p:txBody>
          <a:bodyPr anchor="ctr"/>
          <a:lstStyle>
            <a:lvl1pPr algn="l">
              <a:defRPr sz="2300" b="0" cap="none"/>
            </a:lvl1pPr>
          </a:lstStyle>
          <a:p>
            <a:r>
              <a:rPr lang="en-US" noProof="0"/>
              <a:t>Click to edit Master title style</a:t>
            </a:r>
          </a:p>
        </p:txBody>
      </p:sp>
      <p:sp>
        <p:nvSpPr>
          <p:cNvPr id="4" name="Date Placeholder 3"/>
          <p:cNvSpPr>
            <a:spLocks noGrp="1"/>
          </p:cNvSpPr>
          <p:nvPr>
            <p:ph type="dt" sz="half" idx="10"/>
          </p:nvPr>
        </p:nvSpPr>
        <p:spPr/>
        <p:txBody>
          <a:bodyPr/>
          <a:lstStyle/>
          <a:p>
            <a:fld id="{8C369370-372E-0846-B090-5E6EF97A3B62}" type="datetime1">
              <a:rPr lang="en-US" noProof="0" smtClean="0"/>
              <a:t>11/4/2024</a:t>
            </a:fld>
            <a:endParaRPr lang="en-US" noProof="0" dirty="0"/>
          </a:p>
        </p:txBody>
      </p:sp>
      <p:sp>
        <p:nvSpPr>
          <p:cNvPr id="5" name="Footer Placeholder 4"/>
          <p:cNvSpPr>
            <a:spLocks noGrp="1"/>
          </p:cNvSpPr>
          <p:nvPr>
            <p:ph type="ftr" sz="quarter" idx="11"/>
          </p:nvPr>
        </p:nvSpPr>
        <p:spPr/>
        <p:txBody>
          <a:bodyPr/>
          <a:lstStyle/>
          <a:p>
            <a:endParaRPr lang="en-US" noProof="0"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FF96B15-8338-45D5-A943-561235072D66}" type="slidenum">
              <a:rPr lang="en-US" noProof="0" smtClean="0"/>
              <a:t>‹#›</a:t>
            </a:fld>
            <a:endParaRPr lang="en-US" noProof="0" dirty="0"/>
          </a:p>
        </p:txBody>
      </p:sp>
      <p:sp>
        <p:nvSpPr>
          <p:cNvPr id="14" name="Text Placeholder 13">
            <a:extLst>
              <a:ext uri="{FF2B5EF4-FFF2-40B4-BE49-F238E27FC236}">
                <a16:creationId xmlns:a16="http://schemas.microsoft.com/office/drawing/2014/main" id="{9ADD13A9-A8EA-4B1C-AE31-FE189E0E8B86}"/>
              </a:ext>
            </a:extLst>
          </p:cNvPr>
          <p:cNvSpPr>
            <a:spLocks noGrp="1"/>
          </p:cNvSpPr>
          <p:nvPr>
            <p:ph type="body" sz="quarter" idx="14" hasCustomPrompt="1"/>
          </p:nvPr>
        </p:nvSpPr>
        <p:spPr>
          <a:xfrm>
            <a:off x="6189670" y="1840992"/>
            <a:ext cx="2095046" cy="1225056"/>
          </a:xfrm>
        </p:spPr>
        <p:txBody>
          <a:bodyPr anchor="ctr">
            <a:noAutofit/>
          </a:bodyPr>
          <a:lstStyle>
            <a:lvl1pPr marL="0" indent="0" algn="l">
              <a:buNone/>
              <a:defRPr sz="1200"/>
            </a:lvl1pPr>
          </a:lstStyle>
          <a:p>
            <a:pPr lvl="0"/>
            <a:r>
              <a:rPr lang="en-US" noProof="0"/>
              <a:t>Edit bullet description</a:t>
            </a:r>
          </a:p>
        </p:txBody>
      </p:sp>
      <p:sp>
        <p:nvSpPr>
          <p:cNvPr id="18" name="Text Placeholder 13">
            <a:extLst>
              <a:ext uri="{FF2B5EF4-FFF2-40B4-BE49-F238E27FC236}">
                <a16:creationId xmlns:a16="http://schemas.microsoft.com/office/drawing/2014/main" id="{A2BAC124-81DA-4B8B-86CD-75C69A4D0DBB}"/>
              </a:ext>
            </a:extLst>
          </p:cNvPr>
          <p:cNvSpPr>
            <a:spLocks noGrp="1"/>
          </p:cNvSpPr>
          <p:nvPr>
            <p:ph type="body" sz="quarter" idx="16" hasCustomPrompt="1"/>
          </p:nvPr>
        </p:nvSpPr>
        <p:spPr>
          <a:xfrm>
            <a:off x="9519533" y="1840992"/>
            <a:ext cx="2095046" cy="1225056"/>
          </a:xfrm>
        </p:spPr>
        <p:txBody>
          <a:bodyPr anchor="ctr">
            <a:noAutofit/>
          </a:bodyPr>
          <a:lstStyle>
            <a:lvl1pPr marL="0" indent="0" algn="l">
              <a:buNone/>
              <a:defRPr sz="1200"/>
            </a:lvl1pPr>
          </a:lstStyle>
          <a:p>
            <a:pPr lvl="0"/>
            <a:r>
              <a:rPr lang="en-US" noProof="0"/>
              <a:t>Edit bullet description</a:t>
            </a:r>
          </a:p>
        </p:txBody>
      </p:sp>
      <p:sp>
        <p:nvSpPr>
          <p:cNvPr id="26" name="Text Placeholder 13">
            <a:extLst>
              <a:ext uri="{FF2B5EF4-FFF2-40B4-BE49-F238E27FC236}">
                <a16:creationId xmlns:a16="http://schemas.microsoft.com/office/drawing/2014/main" id="{B493D355-B592-4395-8255-D1D4FB1CF1A6}"/>
              </a:ext>
            </a:extLst>
          </p:cNvPr>
          <p:cNvSpPr>
            <a:spLocks noGrp="1"/>
          </p:cNvSpPr>
          <p:nvPr>
            <p:ph type="body" sz="quarter" idx="18" hasCustomPrompt="1"/>
          </p:nvPr>
        </p:nvSpPr>
        <p:spPr>
          <a:xfrm>
            <a:off x="6189670" y="3891529"/>
            <a:ext cx="2095046" cy="1222144"/>
          </a:xfrm>
        </p:spPr>
        <p:txBody>
          <a:bodyPr anchor="ctr">
            <a:noAutofit/>
          </a:bodyPr>
          <a:lstStyle>
            <a:lvl1pPr marL="0" indent="0" algn="l">
              <a:buNone/>
              <a:defRPr sz="1200"/>
            </a:lvl1pPr>
          </a:lstStyle>
          <a:p>
            <a:pPr lvl="0"/>
            <a:r>
              <a:rPr lang="en-US" noProof="0"/>
              <a:t>Edit bullet description</a:t>
            </a:r>
          </a:p>
        </p:txBody>
      </p:sp>
      <p:sp>
        <p:nvSpPr>
          <p:cNvPr id="28" name="Text Placeholder 13">
            <a:extLst>
              <a:ext uri="{FF2B5EF4-FFF2-40B4-BE49-F238E27FC236}">
                <a16:creationId xmlns:a16="http://schemas.microsoft.com/office/drawing/2014/main" id="{D0A496BB-AA13-44AE-AFA6-30D4ED5099E9}"/>
              </a:ext>
            </a:extLst>
          </p:cNvPr>
          <p:cNvSpPr>
            <a:spLocks noGrp="1"/>
          </p:cNvSpPr>
          <p:nvPr>
            <p:ph type="body" sz="quarter" idx="20" hasCustomPrompt="1"/>
          </p:nvPr>
        </p:nvSpPr>
        <p:spPr>
          <a:xfrm>
            <a:off x="9519533" y="3891529"/>
            <a:ext cx="2095046" cy="1222144"/>
          </a:xfrm>
        </p:spPr>
        <p:txBody>
          <a:bodyPr anchor="ctr">
            <a:noAutofit/>
          </a:bodyPr>
          <a:lstStyle>
            <a:lvl1pPr marL="0" indent="0" algn="l">
              <a:buNone/>
              <a:defRPr sz="1200"/>
            </a:lvl1pPr>
          </a:lstStyle>
          <a:p>
            <a:pPr lvl="0"/>
            <a:r>
              <a:rPr lang="en-US" noProof="0"/>
              <a:t>Edit bullet description</a:t>
            </a:r>
          </a:p>
        </p:txBody>
      </p:sp>
      <p:sp>
        <p:nvSpPr>
          <p:cNvPr id="20" name="Oval 19">
            <a:extLst>
              <a:ext uri="{FF2B5EF4-FFF2-40B4-BE49-F238E27FC236}">
                <a16:creationId xmlns:a16="http://schemas.microsoft.com/office/drawing/2014/main" id="{73963115-25B3-494B-9A13-AC92EFE94C09}"/>
              </a:ext>
            </a:extLst>
          </p:cNvPr>
          <p:cNvSpPr>
            <a:spLocks noChangeAspect="1"/>
          </p:cNvSpPr>
          <p:nvPr userDrawn="1"/>
        </p:nvSpPr>
        <p:spPr>
          <a:xfrm>
            <a:off x="5070995" y="1932281"/>
            <a:ext cx="1042415" cy="104241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Picture Placeholder 9">
            <a:extLst>
              <a:ext uri="{FF2B5EF4-FFF2-40B4-BE49-F238E27FC236}">
                <a16:creationId xmlns:a16="http://schemas.microsoft.com/office/drawing/2014/main" id="{3C759269-D6E6-2B41-8BEE-8B5AFB809B6A}"/>
              </a:ext>
            </a:extLst>
          </p:cNvPr>
          <p:cNvSpPr>
            <a:spLocks noGrp="1"/>
          </p:cNvSpPr>
          <p:nvPr>
            <p:ph type="pic" sz="quarter" idx="21" hasCustomPrompt="1"/>
          </p:nvPr>
        </p:nvSpPr>
        <p:spPr>
          <a:xfrm>
            <a:off x="5201494" y="2074012"/>
            <a:ext cx="781417" cy="758952"/>
          </a:xfrm>
          <a:prstGeom prst="ellipse">
            <a:avLst/>
          </a:prstGeom>
          <a:noFill/>
          <a:effectLst/>
        </p:spPr>
        <p:txBody>
          <a:bodyPr anchor="ctr">
            <a:normAutofit/>
          </a:bodyPr>
          <a:lstStyle>
            <a:lvl1pPr marL="0" indent="0" algn="ctr">
              <a:buNone/>
              <a:defRPr sz="1200" i="1"/>
            </a:lvl1pPr>
          </a:lstStyle>
          <a:p>
            <a:r>
              <a:rPr lang="en-US" noProof="0" dirty="0"/>
              <a:t>Select Icon</a:t>
            </a:r>
          </a:p>
        </p:txBody>
      </p:sp>
      <p:sp>
        <p:nvSpPr>
          <p:cNvPr id="22" name="Oval 21">
            <a:extLst>
              <a:ext uri="{FF2B5EF4-FFF2-40B4-BE49-F238E27FC236}">
                <a16:creationId xmlns:a16="http://schemas.microsoft.com/office/drawing/2014/main" id="{43E569D5-DC38-7C46-95CD-ACFBFBF591A2}"/>
              </a:ext>
            </a:extLst>
          </p:cNvPr>
          <p:cNvSpPr>
            <a:spLocks noChangeAspect="1"/>
          </p:cNvSpPr>
          <p:nvPr userDrawn="1"/>
        </p:nvSpPr>
        <p:spPr>
          <a:xfrm>
            <a:off x="5070995" y="3981394"/>
            <a:ext cx="1042415" cy="104241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9">
            <a:extLst>
              <a:ext uri="{FF2B5EF4-FFF2-40B4-BE49-F238E27FC236}">
                <a16:creationId xmlns:a16="http://schemas.microsoft.com/office/drawing/2014/main" id="{E8396DFD-D667-2648-9BE4-6237690F7999}"/>
              </a:ext>
            </a:extLst>
          </p:cNvPr>
          <p:cNvSpPr>
            <a:spLocks noGrp="1"/>
          </p:cNvSpPr>
          <p:nvPr>
            <p:ph type="pic" sz="quarter" idx="22" hasCustomPrompt="1"/>
          </p:nvPr>
        </p:nvSpPr>
        <p:spPr>
          <a:xfrm>
            <a:off x="5201494" y="4123125"/>
            <a:ext cx="781417" cy="758952"/>
          </a:xfrm>
          <a:prstGeom prst="ellipse">
            <a:avLst/>
          </a:prstGeom>
          <a:noFill/>
          <a:effectLst/>
        </p:spPr>
        <p:txBody>
          <a:bodyPr anchor="ctr">
            <a:normAutofit/>
          </a:bodyPr>
          <a:lstStyle>
            <a:lvl1pPr marL="0" indent="0" algn="ctr">
              <a:buNone/>
              <a:defRPr sz="1200" i="1"/>
            </a:lvl1pPr>
          </a:lstStyle>
          <a:p>
            <a:r>
              <a:rPr lang="en-US" noProof="0" dirty="0"/>
              <a:t>Select Icon</a:t>
            </a:r>
          </a:p>
        </p:txBody>
      </p:sp>
    </p:spTree>
    <p:extLst>
      <p:ext uri="{BB962C8B-B14F-4D97-AF65-F5344CB8AC3E}">
        <p14:creationId xmlns:p14="http://schemas.microsoft.com/office/powerpoint/2010/main" val="2929901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2300" b="0"/>
            </a:lvl1pPr>
          </a:lstStyle>
          <a:p>
            <a:r>
              <a:rPr lang="en-US" noProof="0"/>
              <a:t>Click to edit Master title style</a:t>
            </a:r>
          </a:p>
        </p:txBody>
      </p:sp>
      <p:sp>
        <p:nvSpPr>
          <p:cNvPr id="22" name="Picture Placeholder 21">
            <a:extLst>
              <a:ext uri="{FF2B5EF4-FFF2-40B4-BE49-F238E27FC236}">
                <a16:creationId xmlns:a16="http://schemas.microsoft.com/office/drawing/2014/main" id="{215A5A73-8E13-4E38-8362-0A09BA944115}"/>
              </a:ext>
            </a:extLst>
          </p:cNvPr>
          <p:cNvSpPr>
            <a:spLocks noGrp="1"/>
          </p:cNvSpPr>
          <p:nvPr>
            <p:ph type="pic" idx="1"/>
          </p:nvPr>
        </p:nvSpPr>
        <p:spPr>
          <a:xfrm>
            <a:off x="6058861" y="478881"/>
            <a:ext cx="5582675" cy="5908526"/>
          </a:xfrm>
          <a:custGeom>
            <a:avLst/>
            <a:gdLst>
              <a:gd name="connsiteX0" fmla="*/ 10816 w 5582675"/>
              <a:gd name="connsiteY0" fmla="*/ 0 h 5908526"/>
              <a:gd name="connsiteX1" fmla="*/ 5582675 w 5582675"/>
              <a:gd name="connsiteY1" fmla="*/ 0 h 5908526"/>
              <a:gd name="connsiteX2" fmla="*/ 5582675 w 5582675"/>
              <a:gd name="connsiteY2" fmla="*/ 5908526 h 5908526"/>
              <a:gd name="connsiteX3" fmla="*/ 0 w 5582675"/>
              <a:gd name="connsiteY3" fmla="*/ 5908526 h 5908526"/>
              <a:gd name="connsiteX4" fmla="*/ 30693 w 5582675"/>
              <a:gd name="connsiteY4" fmla="*/ 5722836 h 5908526"/>
              <a:gd name="connsiteX5" fmla="*/ 223682 w 5582675"/>
              <a:gd name="connsiteY5" fmla="*/ 2921544 h 5908526"/>
              <a:gd name="connsiteX6" fmla="*/ 30693 w 5582675"/>
              <a:gd name="connsiteY6" fmla="*/ 120253 h 5908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2675" h="5908526">
                <a:moveTo>
                  <a:pt x="10816" y="0"/>
                </a:moveTo>
                <a:lnTo>
                  <a:pt x="5582675" y="0"/>
                </a:lnTo>
                <a:lnTo>
                  <a:pt x="5582675" y="5908526"/>
                </a:lnTo>
                <a:lnTo>
                  <a:pt x="0" y="5908526"/>
                </a:lnTo>
                <a:lnTo>
                  <a:pt x="30693" y="5722836"/>
                </a:lnTo>
                <a:cubicBezTo>
                  <a:pt x="153771" y="4890115"/>
                  <a:pt x="223682" y="3935837"/>
                  <a:pt x="223682" y="2921544"/>
                </a:cubicBezTo>
                <a:cubicBezTo>
                  <a:pt x="223682" y="1907252"/>
                  <a:pt x="153771" y="952973"/>
                  <a:pt x="30693" y="120253"/>
                </a:cubicBezTo>
                <a:close/>
              </a:path>
            </a:pathLst>
          </a:custGeom>
          <a:effectLst/>
        </p:spPr>
        <p:txBody>
          <a:bodyPr wrap="square" anchor="ctr">
            <a:no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noProof="0"/>
              <a:t>Click icon to add picture</a:t>
            </a:r>
            <a:endParaRPr lang="en-US" noProof="0"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285750" indent="-285750">
              <a:buFont typeface="Arial" panose="020B0604020202020204" pitchFamily="34" charset="0"/>
              <a:buChar char="•"/>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Click to edit Master text styles</a:t>
            </a:r>
          </a:p>
        </p:txBody>
      </p:sp>
      <p:sp>
        <p:nvSpPr>
          <p:cNvPr id="5" name="Date Placeholder 4"/>
          <p:cNvSpPr>
            <a:spLocks noGrp="1"/>
          </p:cNvSpPr>
          <p:nvPr>
            <p:ph type="dt" sz="half" idx="10"/>
          </p:nvPr>
        </p:nvSpPr>
        <p:spPr/>
        <p:txBody>
          <a:bodyPr/>
          <a:lstStyle/>
          <a:p>
            <a:fld id="{163A5200-74F0-9445-8847-A53AA9C11C7B}" type="datetime1">
              <a:rPr lang="en-US" noProof="0" smtClean="0"/>
              <a:t>11/4/2024</a:t>
            </a:fld>
            <a:endParaRPr lang="en-US" noProof="0" dirty="0"/>
          </a:p>
        </p:txBody>
      </p:sp>
      <p:sp>
        <p:nvSpPr>
          <p:cNvPr id="6" name="Footer Placeholder 5"/>
          <p:cNvSpPr>
            <a:spLocks noGrp="1"/>
          </p:cNvSpPr>
          <p:nvPr>
            <p:ph type="ftr" sz="quarter" idx="11"/>
          </p:nvPr>
        </p:nvSpPr>
        <p:spPr/>
        <p:txBody>
          <a:bodyPr/>
          <a:lstStyle/>
          <a:p>
            <a:endParaRPr lang="en-US" noProof="0"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FF96B15-8338-45D5-A943-561235072D66}" type="slidenum">
              <a:rPr lang="en-US" noProof="0" smtClean="0"/>
              <a:t>‹#›</a:t>
            </a:fld>
            <a:endParaRPr lang="en-US" noProof="0" dirty="0"/>
          </a:p>
        </p:txBody>
      </p:sp>
    </p:spTree>
    <p:extLst>
      <p:ext uri="{BB962C8B-B14F-4D97-AF65-F5344CB8AC3E}">
        <p14:creationId xmlns:p14="http://schemas.microsoft.com/office/powerpoint/2010/main" val="4183431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Content Placeholder 10">
            <a:extLst>
              <a:ext uri="{FF2B5EF4-FFF2-40B4-BE49-F238E27FC236}">
                <a16:creationId xmlns:a16="http://schemas.microsoft.com/office/drawing/2014/main" id="{B50BDD93-02DA-4B21-9556-FA8B9894F903}"/>
              </a:ext>
            </a:extLst>
          </p:cNvPr>
          <p:cNvSpPr>
            <a:spLocks noGrp="1"/>
          </p:cNvSpPr>
          <p:nvPr>
            <p:ph sz="quarter" idx="13"/>
          </p:nvPr>
        </p:nvSpPr>
        <p:spPr>
          <a:xfrm>
            <a:off x="6058861" y="478880"/>
            <a:ext cx="5582675" cy="5900239"/>
          </a:xfrm>
          <a:custGeom>
            <a:avLst/>
            <a:gdLst>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0 w 5582675"/>
              <a:gd name="connsiteY4" fmla="*/ 0 h 5900239"/>
              <a:gd name="connsiteX0" fmla="*/ 3501 w 5586176"/>
              <a:gd name="connsiteY0" fmla="*/ 0 h 5900239"/>
              <a:gd name="connsiteX1" fmla="*/ 5586176 w 5586176"/>
              <a:gd name="connsiteY1" fmla="*/ 0 h 5900239"/>
              <a:gd name="connsiteX2" fmla="*/ 5586176 w 5586176"/>
              <a:gd name="connsiteY2" fmla="*/ 5900239 h 5900239"/>
              <a:gd name="connsiteX3" fmla="*/ 3501 w 5586176"/>
              <a:gd name="connsiteY3" fmla="*/ 5900239 h 5900239"/>
              <a:gd name="connsiteX4" fmla="*/ 0 w 5586176"/>
              <a:gd name="connsiteY4" fmla="*/ 3615600 h 5900239"/>
              <a:gd name="connsiteX5" fmla="*/ 3501 w 5586176"/>
              <a:gd name="connsiteY5"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0 w 5582675"/>
              <a:gd name="connsiteY5"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11739 w 5582675"/>
              <a:gd name="connsiteY5" fmla="*/ 23740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11739 w 5582675"/>
              <a:gd name="connsiteY5" fmla="*/ 23740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62539 w 5582675"/>
              <a:gd name="connsiteY5" fmla="*/ 23740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62539 w 5582675"/>
              <a:gd name="connsiteY5" fmla="*/ 23740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62539 w 5582675"/>
              <a:gd name="connsiteY5" fmla="*/ 23740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220019 w 5582675"/>
              <a:gd name="connsiteY4" fmla="*/ 3442880 h 5900239"/>
              <a:gd name="connsiteX5" fmla="*/ 47299 w 5582675"/>
              <a:gd name="connsiteY5" fmla="*/ 247560 h 5900239"/>
              <a:gd name="connsiteX6" fmla="*/ 0 w 5582675"/>
              <a:gd name="connsiteY6"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11739 w 5582675"/>
              <a:gd name="connsiteY4" fmla="*/ 5647600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52379 w 5582675"/>
              <a:gd name="connsiteY4" fmla="*/ 5647600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 name="connsiteX0" fmla="*/ 0 w 5582675"/>
              <a:gd name="connsiteY0" fmla="*/ 0 h 5900239"/>
              <a:gd name="connsiteX1" fmla="*/ 5582675 w 5582675"/>
              <a:gd name="connsiteY1" fmla="*/ 0 h 5900239"/>
              <a:gd name="connsiteX2" fmla="*/ 5582675 w 5582675"/>
              <a:gd name="connsiteY2" fmla="*/ 5900239 h 5900239"/>
              <a:gd name="connsiteX3" fmla="*/ 0 w 5582675"/>
              <a:gd name="connsiteY3" fmla="*/ 5900239 h 5900239"/>
              <a:gd name="connsiteX4" fmla="*/ 42854 w 5582675"/>
              <a:gd name="connsiteY4" fmla="*/ 5653315 h 5900239"/>
              <a:gd name="connsiteX5" fmla="*/ 220019 w 5582675"/>
              <a:gd name="connsiteY5" fmla="*/ 3442880 h 5900239"/>
              <a:gd name="connsiteX6" fmla="*/ 47299 w 5582675"/>
              <a:gd name="connsiteY6" fmla="*/ 247560 h 5900239"/>
              <a:gd name="connsiteX7" fmla="*/ 0 w 5582675"/>
              <a:gd name="connsiteY7" fmla="*/ 0 h 5900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82675" h="5900239">
                <a:moveTo>
                  <a:pt x="0" y="0"/>
                </a:moveTo>
                <a:lnTo>
                  <a:pt x="5582675" y="0"/>
                </a:lnTo>
                <a:lnTo>
                  <a:pt x="5582675" y="5900239"/>
                </a:lnTo>
                <a:lnTo>
                  <a:pt x="0" y="5900239"/>
                </a:lnTo>
                <a:cubicBezTo>
                  <a:pt x="14285" y="5817931"/>
                  <a:pt x="34284" y="5741338"/>
                  <a:pt x="42854" y="5653315"/>
                </a:cubicBezTo>
                <a:cubicBezTo>
                  <a:pt x="145724" y="4908883"/>
                  <a:pt x="181919" y="4332092"/>
                  <a:pt x="220019" y="3442880"/>
                </a:cubicBezTo>
                <a:cubicBezTo>
                  <a:pt x="221712" y="2333747"/>
                  <a:pt x="182766" y="1285573"/>
                  <a:pt x="47299" y="247560"/>
                </a:cubicBezTo>
                <a:lnTo>
                  <a:pt x="0" y="0"/>
                </a:lnTo>
                <a:close/>
              </a:path>
            </a:pathLst>
          </a:custGeo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153907" y="1693332"/>
            <a:ext cx="3860260" cy="1735668"/>
          </a:xfrm>
        </p:spPr>
        <p:txBody>
          <a:bodyPr anchor="b">
            <a:normAutofit/>
          </a:bodyPr>
          <a:lstStyle>
            <a:lvl1pPr algn="l">
              <a:defRPr sz="2300" b="0"/>
            </a:lvl1pPr>
          </a:lstStyle>
          <a:p>
            <a:r>
              <a:rPr lang="en-US" noProof="0"/>
              <a:t>Click to edit Master title style</a:t>
            </a:r>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285750" indent="-285750">
              <a:buFont typeface="Arial" panose="020B0604020202020204" pitchFamily="34" charset="0"/>
              <a:buChar char="•"/>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Click to edit Master text styles</a:t>
            </a:r>
          </a:p>
        </p:txBody>
      </p:sp>
      <p:sp>
        <p:nvSpPr>
          <p:cNvPr id="5" name="Date Placeholder 4"/>
          <p:cNvSpPr>
            <a:spLocks noGrp="1"/>
          </p:cNvSpPr>
          <p:nvPr>
            <p:ph type="dt" sz="half" idx="10"/>
          </p:nvPr>
        </p:nvSpPr>
        <p:spPr/>
        <p:txBody>
          <a:bodyPr/>
          <a:lstStyle/>
          <a:p>
            <a:fld id="{163A5200-74F0-9445-8847-A53AA9C11C7B}" type="datetime1">
              <a:rPr lang="en-US" noProof="0" smtClean="0"/>
              <a:t>11/4/2024</a:t>
            </a:fld>
            <a:endParaRPr lang="en-US" noProof="0" dirty="0"/>
          </a:p>
        </p:txBody>
      </p:sp>
      <p:sp>
        <p:nvSpPr>
          <p:cNvPr id="6" name="Footer Placeholder 5"/>
          <p:cNvSpPr>
            <a:spLocks noGrp="1"/>
          </p:cNvSpPr>
          <p:nvPr>
            <p:ph type="ftr" sz="quarter" idx="11"/>
          </p:nvPr>
        </p:nvSpPr>
        <p:spPr/>
        <p:txBody>
          <a:bodyPr/>
          <a:lstStyle/>
          <a:p>
            <a:endParaRPr lang="en-US" noProof="0"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FF96B15-8338-45D5-A943-561235072D66}" type="slidenum">
              <a:rPr lang="en-US" noProof="0" smtClean="0"/>
              <a:t>‹#›</a:t>
            </a:fld>
            <a:endParaRPr lang="en-US" noProof="0" dirty="0"/>
          </a:p>
        </p:txBody>
      </p:sp>
    </p:spTree>
    <p:extLst>
      <p:ext uri="{BB962C8B-B14F-4D97-AF65-F5344CB8AC3E}">
        <p14:creationId xmlns:p14="http://schemas.microsoft.com/office/powerpoint/2010/main" val="33977307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Date Placeholder 4"/>
          <p:cNvSpPr>
            <a:spLocks noGrp="1"/>
          </p:cNvSpPr>
          <p:nvPr>
            <p:ph type="dt" sz="half" idx="10"/>
          </p:nvPr>
        </p:nvSpPr>
        <p:spPr/>
        <p:txBody>
          <a:bodyPr/>
          <a:lstStyle/>
          <a:p>
            <a:fld id="{21B17C1C-DA5E-F743-826B-CB70C940D4E6}" type="datetime1">
              <a:rPr lang="en-US" noProof="0" smtClean="0"/>
              <a:t>11/4/2024</a:t>
            </a:fld>
            <a:endParaRPr lang="en-US" noProof="0" dirty="0"/>
          </a:p>
        </p:txBody>
      </p:sp>
      <p:sp>
        <p:nvSpPr>
          <p:cNvPr id="6" name="Footer Placeholder 5"/>
          <p:cNvSpPr>
            <a:spLocks noGrp="1"/>
          </p:cNvSpPr>
          <p:nvPr>
            <p:ph type="ftr" sz="quarter" idx="11"/>
          </p:nvPr>
        </p:nvSpPr>
        <p:spPr/>
        <p:txBody>
          <a:bodyPr/>
          <a:lstStyle/>
          <a:p>
            <a:endParaRPr lang="en-US" noProof="0" dirty="0"/>
          </a:p>
        </p:txBody>
      </p:sp>
      <p:sp>
        <p:nvSpPr>
          <p:cNvPr id="7" name="Slide Number Placeholder 6"/>
          <p:cNvSpPr>
            <a:spLocks noGrp="1"/>
          </p:cNvSpPr>
          <p:nvPr>
            <p:ph type="sldNum" sz="quarter" idx="12"/>
          </p:nvPr>
        </p:nvSpPr>
        <p:spPr/>
        <p:txBody>
          <a:bodyPr/>
          <a:lstStyle/>
          <a:p>
            <a:fld id="{9FF96B15-8338-45D5-A943-561235072D66}" type="slidenum">
              <a:rPr lang="en-US" noProof="0" smtClean="0"/>
              <a:t>‹#›</a:t>
            </a:fld>
            <a:endParaRPr lang="en-US" noProof="0" dirty="0"/>
          </a:p>
        </p:txBody>
      </p:sp>
    </p:spTree>
    <p:extLst>
      <p:ext uri="{BB962C8B-B14F-4D97-AF65-F5344CB8AC3E}">
        <p14:creationId xmlns:p14="http://schemas.microsoft.com/office/powerpoint/2010/main" val="477171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noProof="0"/>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p:txBody>
          <a:bodyPr/>
          <a:lstStyle/>
          <a:p>
            <a:fld id="{E6F10E4C-E478-1D40-94DF-17D7429B053A}" type="datetime1">
              <a:rPr lang="en-US" noProof="0" smtClean="0"/>
              <a:t>11/4/2024</a:t>
            </a:fld>
            <a:endParaRPr lang="en-US" noProof="0" dirty="0"/>
          </a:p>
        </p:txBody>
      </p:sp>
      <p:sp>
        <p:nvSpPr>
          <p:cNvPr id="8" name="Footer Placeholder 7"/>
          <p:cNvSpPr>
            <a:spLocks noGrp="1"/>
          </p:cNvSpPr>
          <p:nvPr>
            <p:ph type="ftr" sz="quarter" idx="11"/>
          </p:nvPr>
        </p:nvSpPr>
        <p:spPr/>
        <p:txBody>
          <a:bodyPr/>
          <a:lstStyle/>
          <a:p>
            <a:endParaRPr lang="en-US" noProof="0" dirty="0"/>
          </a:p>
        </p:txBody>
      </p:sp>
      <p:sp>
        <p:nvSpPr>
          <p:cNvPr id="9" name="Slide Number Placeholder 8"/>
          <p:cNvSpPr>
            <a:spLocks noGrp="1"/>
          </p:cNvSpPr>
          <p:nvPr>
            <p:ph type="sldNum" sz="quarter" idx="12"/>
          </p:nvPr>
        </p:nvSpPr>
        <p:spPr/>
        <p:txBody>
          <a:bodyPr/>
          <a:lstStyle/>
          <a:p>
            <a:fld id="{9FF96B15-8338-45D5-A943-561235072D66}" type="slidenum">
              <a:rPr lang="en-US" noProof="0" smtClean="0"/>
              <a:t>‹#›</a:t>
            </a:fld>
            <a:endParaRPr lang="en-US" noProof="0" dirty="0"/>
          </a:p>
        </p:txBody>
      </p:sp>
    </p:spTree>
    <p:extLst>
      <p:ext uri="{BB962C8B-B14F-4D97-AF65-F5344CB8AC3E}">
        <p14:creationId xmlns:p14="http://schemas.microsoft.com/office/powerpoint/2010/main" val="95993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p>
        </p:txBody>
      </p:sp>
      <p:sp>
        <p:nvSpPr>
          <p:cNvPr id="3" name="Date Placeholder 2"/>
          <p:cNvSpPr>
            <a:spLocks noGrp="1"/>
          </p:cNvSpPr>
          <p:nvPr>
            <p:ph type="dt" sz="half" idx="10"/>
          </p:nvPr>
        </p:nvSpPr>
        <p:spPr/>
        <p:txBody>
          <a:bodyPr/>
          <a:lstStyle/>
          <a:p>
            <a:fld id="{AC1A9061-1D22-724D-9508-7BAEAF287353}" type="datetime1">
              <a:rPr lang="en-US" noProof="0" smtClean="0"/>
              <a:t>11/4/2024</a:t>
            </a:fld>
            <a:endParaRPr lang="en-US" noProof="0" dirty="0"/>
          </a:p>
        </p:txBody>
      </p:sp>
      <p:sp>
        <p:nvSpPr>
          <p:cNvPr id="4" name="Footer Placeholder 3"/>
          <p:cNvSpPr>
            <a:spLocks noGrp="1"/>
          </p:cNvSpPr>
          <p:nvPr>
            <p:ph type="ftr" sz="quarter" idx="11"/>
          </p:nvPr>
        </p:nvSpPr>
        <p:spPr/>
        <p:txBody>
          <a:bodyPr/>
          <a:lstStyle/>
          <a:p>
            <a:endParaRPr lang="en-US" noProof="0" dirty="0"/>
          </a:p>
        </p:txBody>
      </p:sp>
      <p:sp>
        <p:nvSpPr>
          <p:cNvPr id="5" name="Slide Number Placeholder 4"/>
          <p:cNvSpPr>
            <a:spLocks noGrp="1"/>
          </p:cNvSpPr>
          <p:nvPr>
            <p:ph type="sldNum" sz="quarter" idx="12"/>
          </p:nvPr>
        </p:nvSpPr>
        <p:spPr/>
        <p:txBody>
          <a:bodyPr/>
          <a:lstStyle/>
          <a:p>
            <a:fld id="{9FF96B15-8338-45D5-A943-561235072D66}" type="slidenum">
              <a:rPr lang="en-US" noProof="0" smtClean="0"/>
              <a:t>‹#›</a:t>
            </a:fld>
            <a:endParaRPr lang="en-US" noProof="0" dirty="0"/>
          </a:p>
        </p:txBody>
      </p:sp>
    </p:spTree>
    <p:extLst>
      <p:ext uri="{BB962C8B-B14F-4D97-AF65-F5344CB8AC3E}">
        <p14:creationId xmlns:p14="http://schemas.microsoft.com/office/powerpoint/2010/main" val="28264808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p>
        </p:txBody>
      </p:sp>
      <p:sp>
        <p:nvSpPr>
          <p:cNvPr id="3" name="Date Placeholder 2"/>
          <p:cNvSpPr>
            <a:spLocks noGrp="1"/>
          </p:cNvSpPr>
          <p:nvPr>
            <p:ph type="dt" sz="half" idx="10"/>
          </p:nvPr>
        </p:nvSpPr>
        <p:spPr/>
        <p:txBody>
          <a:bodyPr/>
          <a:lstStyle/>
          <a:p>
            <a:fld id="{AC1A9061-1D22-724D-9508-7BAEAF287353}" type="datetime1">
              <a:rPr lang="en-US" noProof="0" smtClean="0"/>
              <a:t>11/4/2024</a:t>
            </a:fld>
            <a:endParaRPr lang="en-US" noProof="0" dirty="0"/>
          </a:p>
        </p:txBody>
      </p:sp>
      <p:sp>
        <p:nvSpPr>
          <p:cNvPr id="4" name="Footer Placeholder 3"/>
          <p:cNvSpPr>
            <a:spLocks noGrp="1"/>
          </p:cNvSpPr>
          <p:nvPr>
            <p:ph type="ftr" sz="quarter" idx="11"/>
          </p:nvPr>
        </p:nvSpPr>
        <p:spPr/>
        <p:txBody>
          <a:bodyPr/>
          <a:lstStyle/>
          <a:p>
            <a:endParaRPr lang="en-US" noProof="0" dirty="0"/>
          </a:p>
        </p:txBody>
      </p:sp>
      <p:sp>
        <p:nvSpPr>
          <p:cNvPr id="5" name="Slide Number Placeholder 4"/>
          <p:cNvSpPr>
            <a:spLocks noGrp="1"/>
          </p:cNvSpPr>
          <p:nvPr>
            <p:ph type="sldNum" sz="quarter" idx="12"/>
          </p:nvPr>
        </p:nvSpPr>
        <p:spPr/>
        <p:txBody>
          <a:bodyPr/>
          <a:lstStyle/>
          <a:p>
            <a:fld id="{9FF96B15-8338-45D5-A943-561235072D66}" type="slidenum">
              <a:rPr lang="en-US" noProof="0" smtClean="0"/>
              <a:t>‹#›</a:t>
            </a:fld>
            <a:endParaRPr lang="en-US" noProof="0" dirty="0"/>
          </a:p>
        </p:txBody>
      </p:sp>
      <p:sp>
        <p:nvSpPr>
          <p:cNvPr id="7" name="Text Placeholder 6">
            <a:extLst>
              <a:ext uri="{FF2B5EF4-FFF2-40B4-BE49-F238E27FC236}">
                <a16:creationId xmlns:a16="http://schemas.microsoft.com/office/drawing/2014/main" id="{575C1B7F-CD73-441E-89FC-46AA9E8B519B}"/>
              </a:ext>
            </a:extLst>
          </p:cNvPr>
          <p:cNvSpPr>
            <a:spLocks noGrp="1"/>
          </p:cNvSpPr>
          <p:nvPr>
            <p:ph type="body" sz="quarter" idx="13"/>
          </p:nvPr>
        </p:nvSpPr>
        <p:spPr>
          <a:xfrm>
            <a:off x="1764150" y="2406650"/>
            <a:ext cx="8663700" cy="3477682"/>
          </a:xfrm>
        </p:spPr>
        <p:txBody>
          <a:bodyPr anchor="ctr">
            <a:normAutofit/>
          </a:bodyPr>
          <a:lstStyle>
            <a:lvl1pPr marL="0" indent="0" algn="ctr">
              <a:buNone/>
              <a:defRPr sz="6000"/>
            </a:lvl1pPr>
            <a:lvl2pPr marL="457200" indent="0">
              <a:buNone/>
              <a:defRPr/>
            </a:lvl2pPr>
          </a:lstStyle>
          <a:p>
            <a:pPr lvl="0"/>
            <a:r>
              <a:rPr lang="en-US" noProof="0"/>
              <a:t>Click to edit Master text styles</a:t>
            </a:r>
          </a:p>
        </p:txBody>
      </p:sp>
    </p:spTree>
    <p:extLst>
      <p:ext uri="{BB962C8B-B14F-4D97-AF65-F5344CB8AC3E}">
        <p14:creationId xmlns:p14="http://schemas.microsoft.com/office/powerpoint/2010/main" val="3752974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205E0F-8980-D24A-B2F9-0C7A13C6A6DE}" type="datetime1">
              <a:rPr lang="en-US" noProof="0" smtClean="0"/>
              <a:t>11/4/2024</a:t>
            </a:fld>
            <a:endParaRPr lang="en-US" noProof="0" dirty="0"/>
          </a:p>
        </p:txBody>
      </p:sp>
      <p:sp>
        <p:nvSpPr>
          <p:cNvPr id="3" name="Footer Placeholder 2"/>
          <p:cNvSpPr>
            <a:spLocks noGrp="1"/>
          </p:cNvSpPr>
          <p:nvPr>
            <p:ph type="ftr" sz="quarter" idx="11"/>
          </p:nvPr>
        </p:nvSpPr>
        <p:spPr/>
        <p:txBody>
          <a:bodyPr/>
          <a:lstStyle/>
          <a:p>
            <a:endParaRPr lang="en-US" noProof="0"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9FF96B15-8338-45D5-A943-561235072D66}" type="slidenum">
              <a:rPr lang="en-US" noProof="0" smtClean="0"/>
              <a:t>‹#›</a:t>
            </a:fld>
            <a:endParaRPr lang="en-US" noProof="0" dirty="0"/>
          </a:p>
        </p:txBody>
      </p:sp>
    </p:spTree>
    <p:extLst>
      <p:ext uri="{BB962C8B-B14F-4D97-AF65-F5344CB8AC3E}">
        <p14:creationId xmlns:p14="http://schemas.microsoft.com/office/powerpoint/2010/main" val="1719229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8">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noProof="0"/>
              <a:t>Click to edit Master title style</a:t>
            </a:r>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tx1">
                    <a:lumMod val="75000"/>
                    <a:lumOff val="25000"/>
                  </a:schemeClr>
                </a:solidFill>
              </a:defRPr>
            </a:lvl1pPr>
          </a:lstStyle>
          <a:p>
            <a:fld id="{36ACA6CA-E140-824D-8E8B-5CC5036BDBAE}" type="datetime1">
              <a:rPr lang="en-US" noProof="0" smtClean="0"/>
              <a:pPr/>
              <a:t>11/4/2024</a:t>
            </a:fld>
            <a:endParaRPr lang="en-US" noProof="0" dirty="0"/>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tx1">
                    <a:lumMod val="75000"/>
                    <a:lumOff val="25000"/>
                  </a:schemeClr>
                </a:solidFill>
                <a:latin typeface="+mn-lt"/>
              </a:defRPr>
            </a:lvl1pPr>
          </a:lstStyle>
          <a:p>
            <a:endParaRPr lang="en-US" noProof="0" dirty="0"/>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9FF96B15-8338-45D5-A943-561235072D66}" type="slidenum">
              <a:rPr lang="en-US" noProof="0" smtClean="0"/>
              <a:t>‹#›</a:t>
            </a:fld>
            <a:endParaRPr lang="en-US" noProof="0" dirty="0"/>
          </a:p>
        </p:txBody>
      </p:sp>
    </p:spTree>
    <p:extLst>
      <p:ext uri="{BB962C8B-B14F-4D97-AF65-F5344CB8AC3E}">
        <p14:creationId xmlns:p14="http://schemas.microsoft.com/office/powerpoint/2010/main" val="2063915332"/>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59" r:id="rId4"/>
    <p:sldLayoutId id="2147483860" r:id="rId5"/>
    <p:sldLayoutId id="2147483861" r:id="rId6"/>
    <p:sldLayoutId id="2147483862" r:id="rId7"/>
    <p:sldLayoutId id="2147483864" r:id="rId8"/>
    <p:sldLayoutId id="2147483863" r:id="rId9"/>
    <p:sldLayoutId id="2147483858" r:id="rId10"/>
    <p:sldLayoutId id="2147483865" r:id="rId11"/>
    <p:sldLayoutId id="2147483844" r:id="rId12"/>
    <p:sldLayoutId id="2147483845" r:id="rId13"/>
    <p:sldLayoutId id="2147483846" r:id="rId14"/>
    <p:sldLayoutId id="2147483866" r:id="rId15"/>
    <p:sldLayoutId id="2147483847" r:id="rId16"/>
  </p:sldLayoutIdLst>
  <p:hf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9.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9.xml.rels><?xml version="1.0" encoding="UTF-8" standalone="yes"?>
<Relationships xmlns="http://schemas.openxmlformats.org/package/2006/relationships"><Relationship Id="rId3" Type="http://schemas.openxmlformats.org/officeDocument/2006/relationships/hyperlink" Target="https://youtu.be/bSvPpAqouoE" TargetMode="External"/><Relationship Id="rId2" Type="http://schemas.openxmlformats.org/officeDocument/2006/relationships/image" Target="../media/image18.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9B41E-FC51-4047-9C2D-7FA6782DAFEB}"/>
              </a:ext>
            </a:extLst>
          </p:cNvPr>
          <p:cNvSpPr>
            <a:spLocks noGrp="1"/>
          </p:cNvSpPr>
          <p:nvPr>
            <p:ph type="ctrTitle"/>
          </p:nvPr>
        </p:nvSpPr>
        <p:spPr/>
        <p:txBody>
          <a:bodyPr/>
          <a:lstStyle/>
          <a:p>
            <a:r>
              <a:rPr lang="en-US" dirty="0">
                <a:solidFill>
                  <a:schemeClr val="bg1"/>
                </a:solidFill>
              </a:rPr>
              <a:t>ONLINE/CYBERBULLYING</a:t>
            </a:r>
          </a:p>
        </p:txBody>
      </p:sp>
      <p:sp>
        <p:nvSpPr>
          <p:cNvPr id="3" name="Subtitle 2">
            <a:extLst>
              <a:ext uri="{FF2B5EF4-FFF2-40B4-BE49-F238E27FC236}">
                <a16:creationId xmlns:a16="http://schemas.microsoft.com/office/drawing/2014/main" id="{252E989F-747B-4007-9C7A-A35E8B662A7B}"/>
              </a:ext>
            </a:extLst>
          </p:cNvPr>
          <p:cNvSpPr>
            <a:spLocks noGrp="1"/>
          </p:cNvSpPr>
          <p:nvPr>
            <p:ph type="subTitle" idx="1"/>
          </p:nvPr>
        </p:nvSpPr>
        <p:spPr/>
        <p:txBody>
          <a:bodyPr/>
          <a:lstStyle/>
          <a:p>
            <a:r>
              <a:rPr lang="en-US" dirty="0"/>
              <a:t>A SCHOOL PERSPECTIVE</a:t>
            </a:r>
            <a:endParaRPr lang="en-US" dirty="0">
              <a:solidFill>
                <a:schemeClr val="bg1"/>
              </a:solidFill>
            </a:endParaRPr>
          </a:p>
        </p:txBody>
      </p:sp>
      <p:sp>
        <p:nvSpPr>
          <p:cNvPr id="5" name="TextBox 4">
            <a:extLst>
              <a:ext uri="{FF2B5EF4-FFF2-40B4-BE49-F238E27FC236}">
                <a16:creationId xmlns:a16="http://schemas.microsoft.com/office/drawing/2014/main" id="{B42D0A44-5792-D8B7-0D44-ADA7F76B6302}"/>
              </a:ext>
            </a:extLst>
          </p:cNvPr>
          <p:cNvSpPr txBox="1"/>
          <p:nvPr/>
        </p:nvSpPr>
        <p:spPr>
          <a:xfrm>
            <a:off x="1498003" y="1820308"/>
            <a:ext cx="7183418" cy="830997"/>
          </a:xfrm>
          <a:prstGeom prst="rect">
            <a:avLst/>
          </a:prstGeom>
          <a:noFill/>
        </p:spPr>
        <p:txBody>
          <a:bodyPr wrap="square">
            <a:spAutoFit/>
          </a:bodyPr>
          <a:lstStyle/>
          <a:p>
            <a:r>
              <a:rPr lang="en-GB" sz="2400" b="0" i="0" dirty="0">
                <a:solidFill>
                  <a:schemeClr val="bg1"/>
                </a:solidFill>
                <a:effectLst/>
                <a:latin typeface="cera pro"/>
              </a:rPr>
              <a:t>Bullying is far more wide-spread now it is online - it’s not just your time in school. It affects your social life. </a:t>
            </a:r>
            <a:endParaRPr lang="en-GB" sz="2400" dirty="0">
              <a:solidFill>
                <a:schemeClr val="bg1"/>
              </a:solidFill>
            </a:endParaRPr>
          </a:p>
        </p:txBody>
      </p:sp>
    </p:spTree>
    <p:extLst>
      <p:ext uri="{BB962C8B-B14F-4D97-AF65-F5344CB8AC3E}">
        <p14:creationId xmlns:p14="http://schemas.microsoft.com/office/powerpoint/2010/main" val="306700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F6B52-A20E-426B-B7E0-1B6AAB46C89F}"/>
              </a:ext>
            </a:extLst>
          </p:cNvPr>
          <p:cNvSpPr>
            <a:spLocks noGrp="1"/>
          </p:cNvSpPr>
          <p:nvPr>
            <p:ph type="title"/>
          </p:nvPr>
        </p:nvSpPr>
        <p:spPr/>
        <p:txBody>
          <a:bodyPr/>
          <a:lstStyle/>
          <a:p>
            <a:r>
              <a:rPr lang="en-US" dirty="0"/>
              <a:t>ONLINE BULLING COMES IN MANY FORMS THAT WE SEE IN SCHOOL:</a:t>
            </a:r>
          </a:p>
        </p:txBody>
      </p:sp>
      <p:sp>
        <p:nvSpPr>
          <p:cNvPr id="4" name="Text Placeholder 3">
            <a:extLst>
              <a:ext uri="{FF2B5EF4-FFF2-40B4-BE49-F238E27FC236}">
                <a16:creationId xmlns:a16="http://schemas.microsoft.com/office/drawing/2014/main" id="{0436469F-A292-4492-BAAB-2F581AD4AC1D}"/>
              </a:ext>
            </a:extLst>
          </p:cNvPr>
          <p:cNvSpPr>
            <a:spLocks noGrp="1"/>
          </p:cNvSpPr>
          <p:nvPr>
            <p:ph type="body" sz="quarter" idx="14"/>
          </p:nvPr>
        </p:nvSpPr>
        <p:spPr>
          <a:xfrm>
            <a:off x="5744111" y="2147910"/>
            <a:ext cx="2325688" cy="923335"/>
          </a:xfrm>
        </p:spPr>
        <p:txBody>
          <a:bodyPr>
            <a:normAutofit fontScale="25000" lnSpcReduction="20000"/>
          </a:bodyPr>
          <a:lstStyle/>
          <a:p>
            <a:r>
              <a:rPr lang="en-US" sz="4800" dirty="0"/>
              <a:t>Using WhatsApp class/peer groups to victimize children – either by exclusion or hurtful comments (direct and indirect) – trolling</a:t>
            </a:r>
          </a:p>
          <a:p>
            <a:r>
              <a:rPr lang="en-US" sz="4800" dirty="0"/>
              <a:t>Being added to unfamiliar groups – no control over who joins the group</a:t>
            </a:r>
          </a:p>
          <a:p>
            <a:r>
              <a:rPr lang="en-US" sz="4800" dirty="0"/>
              <a:t>Posting derogatory comments about teachers</a:t>
            </a:r>
          </a:p>
          <a:p>
            <a:endParaRPr lang="en-US" dirty="0"/>
          </a:p>
        </p:txBody>
      </p:sp>
      <p:sp>
        <p:nvSpPr>
          <p:cNvPr id="6" name="Text Placeholder 5">
            <a:extLst>
              <a:ext uri="{FF2B5EF4-FFF2-40B4-BE49-F238E27FC236}">
                <a16:creationId xmlns:a16="http://schemas.microsoft.com/office/drawing/2014/main" id="{410CAEE2-2C63-436A-B2D5-4E3D73081993}"/>
              </a:ext>
            </a:extLst>
          </p:cNvPr>
          <p:cNvSpPr>
            <a:spLocks noGrp="1"/>
          </p:cNvSpPr>
          <p:nvPr>
            <p:ph type="body" sz="quarter" idx="16"/>
          </p:nvPr>
        </p:nvSpPr>
        <p:spPr>
          <a:xfrm>
            <a:off x="8167235" y="2351088"/>
            <a:ext cx="2325688" cy="1151558"/>
          </a:xfrm>
        </p:spPr>
        <p:txBody>
          <a:bodyPr>
            <a:normAutofit fontScale="47500" lnSpcReduction="20000"/>
          </a:bodyPr>
          <a:lstStyle/>
          <a:p>
            <a:r>
              <a:rPr lang="en-US" sz="2500" dirty="0"/>
              <a:t>Using Snapchat to spread </a:t>
            </a:r>
            <a:r>
              <a:rPr lang="en-US" sz="2500" dirty="0" err="1"/>
              <a:t>rumours</a:t>
            </a:r>
            <a:r>
              <a:rPr lang="en-US" sz="2500" dirty="0"/>
              <a:t> and share pictures without consent – trolling/tagging</a:t>
            </a:r>
          </a:p>
          <a:p>
            <a:r>
              <a:rPr lang="en-US" sz="2500" dirty="0"/>
              <a:t>Posting derogatory comments about teachers</a:t>
            </a:r>
          </a:p>
          <a:p>
            <a:endParaRPr lang="en-US" dirty="0"/>
          </a:p>
        </p:txBody>
      </p:sp>
      <p:sp>
        <p:nvSpPr>
          <p:cNvPr id="8" name="Text Placeholder 7">
            <a:extLst>
              <a:ext uri="{FF2B5EF4-FFF2-40B4-BE49-F238E27FC236}">
                <a16:creationId xmlns:a16="http://schemas.microsoft.com/office/drawing/2014/main" id="{A68D70ED-10B5-4BE6-AD26-6087054C33D1}"/>
              </a:ext>
            </a:extLst>
          </p:cNvPr>
          <p:cNvSpPr>
            <a:spLocks noGrp="1"/>
          </p:cNvSpPr>
          <p:nvPr>
            <p:ph type="body" sz="quarter" idx="18"/>
          </p:nvPr>
        </p:nvSpPr>
        <p:spPr/>
        <p:txBody>
          <a:bodyPr>
            <a:normAutofit/>
          </a:bodyPr>
          <a:lstStyle/>
          <a:p>
            <a:r>
              <a:rPr lang="en-US" dirty="0"/>
              <a:t>Using Tik Tok to post unkind messages about uploaded content - trolling</a:t>
            </a:r>
          </a:p>
          <a:p>
            <a:endParaRPr lang="en-US" dirty="0"/>
          </a:p>
        </p:txBody>
      </p:sp>
      <p:sp>
        <p:nvSpPr>
          <p:cNvPr id="10" name="Text Placeholder 9">
            <a:extLst>
              <a:ext uri="{FF2B5EF4-FFF2-40B4-BE49-F238E27FC236}">
                <a16:creationId xmlns:a16="http://schemas.microsoft.com/office/drawing/2014/main" id="{220DCE5B-BE86-496B-83B4-E1F188607D9E}"/>
              </a:ext>
            </a:extLst>
          </p:cNvPr>
          <p:cNvSpPr>
            <a:spLocks noGrp="1"/>
          </p:cNvSpPr>
          <p:nvPr>
            <p:ph type="body" sz="quarter" idx="20"/>
          </p:nvPr>
        </p:nvSpPr>
        <p:spPr>
          <a:xfrm>
            <a:off x="8411124" y="5174649"/>
            <a:ext cx="2325688" cy="923212"/>
          </a:xfrm>
        </p:spPr>
        <p:txBody>
          <a:bodyPr>
            <a:normAutofit fontScale="92500" lnSpcReduction="20000"/>
          </a:bodyPr>
          <a:lstStyle/>
          <a:p>
            <a:r>
              <a:rPr lang="en-US" dirty="0"/>
              <a:t>Destroying realms in Minecraft/Leaving unkind messages during gaming/intimidation/ being kicked out or left out of gaming parties - trolling</a:t>
            </a:r>
          </a:p>
        </p:txBody>
      </p:sp>
      <p:sp>
        <p:nvSpPr>
          <p:cNvPr id="3" name="Slide Number Placeholder 2">
            <a:extLst>
              <a:ext uri="{FF2B5EF4-FFF2-40B4-BE49-F238E27FC236}">
                <a16:creationId xmlns:a16="http://schemas.microsoft.com/office/drawing/2014/main" id="{0E198AB5-8BDA-AB41-9AEF-8516B23BB694}"/>
              </a:ext>
            </a:extLst>
          </p:cNvPr>
          <p:cNvSpPr>
            <a:spLocks noGrp="1"/>
          </p:cNvSpPr>
          <p:nvPr>
            <p:ph type="sldNum" sz="quarter" idx="12"/>
          </p:nvPr>
        </p:nvSpPr>
        <p:spPr/>
        <p:txBody>
          <a:bodyPr/>
          <a:lstStyle/>
          <a:p>
            <a:fld id="{9FF96B15-8338-45D5-A943-561235072D66}" type="slidenum">
              <a:rPr lang="en-US" smtClean="0"/>
              <a:t>2</a:t>
            </a:fld>
            <a:endParaRPr lang="en-US" dirty="0"/>
          </a:p>
        </p:txBody>
      </p:sp>
      <p:pic>
        <p:nvPicPr>
          <p:cNvPr id="1026" name="Picture 2" descr="WhatsApp - Wikipedia">
            <a:extLst>
              <a:ext uri="{FF2B5EF4-FFF2-40B4-BE49-F238E27FC236}">
                <a16:creationId xmlns:a16="http://schemas.microsoft.com/office/drawing/2014/main" id="{92BF715F-F36B-0097-47C3-048FAC2145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7550" y="461678"/>
            <a:ext cx="1658810" cy="16662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napchat - Apps on Google Play">
            <a:extLst>
              <a:ext uri="{FF2B5EF4-FFF2-40B4-BE49-F238E27FC236}">
                <a16:creationId xmlns:a16="http://schemas.microsoft.com/office/drawing/2014/main" id="{348845D7-F0E8-42DF-E1D6-5604A83E09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00079" y="760139"/>
            <a:ext cx="1383833" cy="138383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ikTok: What It Is, How It Works, and Why It's Popular">
            <a:extLst>
              <a:ext uri="{FF2B5EF4-FFF2-40B4-BE49-F238E27FC236}">
                <a16:creationId xmlns:a16="http://schemas.microsoft.com/office/drawing/2014/main" id="{75E9B8B3-BF49-9B49-0595-3AB9A3FDF3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1682" y="3987390"/>
            <a:ext cx="1484678" cy="95785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Online Gaming Logo | Gaming logos, Simple logo, Business card logo">
            <a:extLst>
              <a:ext uri="{FF2B5EF4-FFF2-40B4-BE49-F238E27FC236}">
                <a16:creationId xmlns:a16="http://schemas.microsoft.com/office/drawing/2014/main" id="{C0D8AD14-5799-D17B-56E0-E93BF9FBF6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9066" y="3502646"/>
            <a:ext cx="2512573" cy="167200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B99E52B-B740-61F4-80ED-1BA8F96C2CFF}"/>
              </a:ext>
            </a:extLst>
          </p:cNvPr>
          <p:cNvSpPr txBox="1"/>
          <p:nvPr/>
        </p:nvSpPr>
        <p:spPr>
          <a:xfrm>
            <a:off x="787011" y="4639333"/>
            <a:ext cx="3438881" cy="1477328"/>
          </a:xfrm>
          <a:prstGeom prst="rect">
            <a:avLst/>
          </a:prstGeom>
          <a:noFill/>
        </p:spPr>
        <p:txBody>
          <a:bodyPr wrap="square">
            <a:spAutoFit/>
          </a:bodyPr>
          <a:lstStyle/>
          <a:p>
            <a:r>
              <a:rPr lang="en-GB" b="0" i="0" dirty="0">
                <a:solidFill>
                  <a:schemeClr val="bg1"/>
                </a:solidFill>
                <a:effectLst/>
                <a:latin typeface="cera pro"/>
              </a:rPr>
              <a:t>Being called names, sworn at or insulted and having nasty messages about them sent to them were the two most common online bullying behaviour types</a:t>
            </a:r>
            <a:endParaRPr lang="en-GB" dirty="0">
              <a:solidFill>
                <a:schemeClr val="bg1"/>
              </a:solidFill>
            </a:endParaRPr>
          </a:p>
        </p:txBody>
      </p:sp>
      <p:sp>
        <p:nvSpPr>
          <p:cNvPr id="11" name="TextBox 10">
            <a:extLst>
              <a:ext uri="{FF2B5EF4-FFF2-40B4-BE49-F238E27FC236}">
                <a16:creationId xmlns:a16="http://schemas.microsoft.com/office/drawing/2014/main" id="{2D1BBA79-10F6-50FA-FB95-805BBF1DB428}"/>
              </a:ext>
            </a:extLst>
          </p:cNvPr>
          <p:cNvSpPr txBox="1"/>
          <p:nvPr/>
        </p:nvSpPr>
        <p:spPr>
          <a:xfrm>
            <a:off x="787011" y="873760"/>
            <a:ext cx="3617259" cy="1477328"/>
          </a:xfrm>
          <a:prstGeom prst="rect">
            <a:avLst/>
          </a:prstGeom>
          <a:noFill/>
        </p:spPr>
        <p:txBody>
          <a:bodyPr wrap="square">
            <a:spAutoFit/>
          </a:bodyPr>
          <a:lstStyle/>
          <a:p>
            <a:pPr algn="l">
              <a:buFont typeface="Arial" panose="020B0604020202020204" pitchFamily="34" charset="0"/>
              <a:buChar char="•"/>
            </a:pPr>
            <a:r>
              <a:rPr lang="en-GB" b="0" i="0" dirty="0">
                <a:solidFill>
                  <a:schemeClr val="bg1"/>
                </a:solidFill>
                <a:effectLst/>
                <a:latin typeface="cera pro"/>
              </a:rPr>
              <a:t>Online bullying doesn’t create large numbers of new victims</a:t>
            </a:r>
          </a:p>
          <a:p>
            <a:pPr algn="l">
              <a:buFont typeface="Arial" panose="020B0604020202020204" pitchFamily="34" charset="0"/>
              <a:buChar char="•"/>
            </a:pPr>
            <a:r>
              <a:rPr lang="en-GB" b="0" i="0" dirty="0">
                <a:solidFill>
                  <a:schemeClr val="bg1"/>
                </a:solidFill>
                <a:effectLst/>
                <a:latin typeface="cera pro"/>
              </a:rPr>
              <a:t>Most bullying is face-to-face – with online bullying used as a modern tool to supplement traditional forms</a:t>
            </a:r>
          </a:p>
        </p:txBody>
      </p:sp>
    </p:spTree>
    <p:extLst>
      <p:ext uri="{BB962C8B-B14F-4D97-AF65-F5344CB8AC3E}">
        <p14:creationId xmlns:p14="http://schemas.microsoft.com/office/powerpoint/2010/main" val="2321051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88723-F88E-4F02-B1A9-D1224233BEEF}"/>
              </a:ext>
            </a:extLst>
          </p:cNvPr>
          <p:cNvSpPr>
            <a:spLocks noGrp="1"/>
          </p:cNvSpPr>
          <p:nvPr>
            <p:ph type="title"/>
          </p:nvPr>
        </p:nvSpPr>
        <p:spPr/>
        <p:txBody>
          <a:bodyPr>
            <a:normAutofit/>
          </a:bodyPr>
          <a:lstStyle/>
          <a:p>
            <a:pPr>
              <a:lnSpc>
                <a:spcPct val="90000"/>
              </a:lnSpc>
            </a:pPr>
            <a:r>
              <a:rPr lang="en-US" dirty="0">
                <a:solidFill>
                  <a:schemeClr val="bg1"/>
                </a:solidFill>
              </a:rPr>
              <a:t>How this impacts on children:</a:t>
            </a:r>
            <a:endParaRPr lang="en-US" sz="2300" dirty="0">
              <a:solidFill>
                <a:schemeClr val="bg1"/>
              </a:solidFill>
            </a:endParaRPr>
          </a:p>
        </p:txBody>
      </p:sp>
      <p:sp>
        <p:nvSpPr>
          <p:cNvPr id="3" name="Text Placeholder 2">
            <a:extLst>
              <a:ext uri="{FF2B5EF4-FFF2-40B4-BE49-F238E27FC236}">
                <a16:creationId xmlns:a16="http://schemas.microsoft.com/office/drawing/2014/main" id="{902B5742-D468-45B7-9156-641CD4D80AD3}"/>
              </a:ext>
            </a:extLst>
          </p:cNvPr>
          <p:cNvSpPr>
            <a:spLocks noGrp="1"/>
          </p:cNvSpPr>
          <p:nvPr>
            <p:ph type="body" sz="quarter" idx="13"/>
          </p:nvPr>
        </p:nvSpPr>
        <p:spPr/>
        <p:txBody>
          <a:bodyPr>
            <a:normAutofit fontScale="92500" lnSpcReduction="10000"/>
          </a:bodyPr>
          <a:lstStyle/>
          <a:p>
            <a:r>
              <a:rPr lang="en-US" dirty="0"/>
              <a:t>Not wanting to come to school</a:t>
            </a:r>
          </a:p>
        </p:txBody>
      </p:sp>
      <p:sp>
        <p:nvSpPr>
          <p:cNvPr id="4" name="Text Placeholder 3">
            <a:extLst>
              <a:ext uri="{FF2B5EF4-FFF2-40B4-BE49-F238E27FC236}">
                <a16:creationId xmlns:a16="http://schemas.microsoft.com/office/drawing/2014/main" id="{D88D3AC9-532C-45CE-A886-41FE54A32E61}"/>
              </a:ext>
            </a:extLst>
          </p:cNvPr>
          <p:cNvSpPr>
            <a:spLocks noGrp="1"/>
          </p:cNvSpPr>
          <p:nvPr>
            <p:ph type="body" sz="quarter" idx="14"/>
          </p:nvPr>
        </p:nvSpPr>
        <p:spPr/>
        <p:txBody>
          <a:bodyPr>
            <a:normAutofit fontScale="92500" lnSpcReduction="10000"/>
          </a:bodyPr>
          <a:lstStyle/>
          <a:p>
            <a:r>
              <a:rPr lang="en-US" dirty="0"/>
              <a:t>Lack of confidence/self esteem</a:t>
            </a:r>
          </a:p>
        </p:txBody>
      </p:sp>
      <p:sp>
        <p:nvSpPr>
          <p:cNvPr id="5" name="Text Placeholder 4">
            <a:extLst>
              <a:ext uri="{FF2B5EF4-FFF2-40B4-BE49-F238E27FC236}">
                <a16:creationId xmlns:a16="http://schemas.microsoft.com/office/drawing/2014/main" id="{CB033E00-5119-4205-BD29-9D1A753BE3C3}"/>
              </a:ext>
            </a:extLst>
          </p:cNvPr>
          <p:cNvSpPr>
            <a:spLocks noGrp="1"/>
          </p:cNvSpPr>
          <p:nvPr>
            <p:ph type="body" sz="quarter" idx="15"/>
          </p:nvPr>
        </p:nvSpPr>
        <p:spPr/>
        <p:txBody>
          <a:bodyPr>
            <a:normAutofit fontScale="92500" lnSpcReduction="10000"/>
          </a:bodyPr>
          <a:lstStyle/>
          <a:p>
            <a:r>
              <a:rPr lang="en-US" dirty="0"/>
              <a:t>Anxiety/stress induced </a:t>
            </a:r>
            <a:r>
              <a:rPr lang="en-US" dirty="0" err="1"/>
              <a:t>behaviours</a:t>
            </a:r>
            <a:r>
              <a:rPr lang="en-US" dirty="0"/>
              <a:t> – self harming</a:t>
            </a:r>
          </a:p>
        </p:txBody>
      </p:sp>
      <p:sp>
        <p:nvSpPr>
          <p:cNvPr id="6" name="Text Placeholder 5">
            <a:extLst>
              <a:ext uri="{FF2B5EF4-FFF2-40B4-BE49-F238E27FC236}">
                <a16:creationId xmlns:a16="http://schemas.microsoft.com/office/drawing/2014/main" id="{0C0A6450-4901-4648-A1D8-F9E19429FA66}"/>
              </a:ext>
            </a:extLst>
          </p:cNvPr>
          <p:cNvSpPr>
            <a:spLocks noGrp="1"/>
          </p:cNvSpPr>
          <p:nvPr>
            <p:ph type="body" sz="quarter" idx="16"/>
          </p:nvPr>
        </p:nvSpPr>
        <p:spPr/>
        <p:txBody>
          <a:bodyPr>
            <a:normAutofit/>
          </a:bodyPr>
          <a:lstStyle/>
          <a:p>
            <a:r>
              <a:rPr lang="en-US" dirty="0"/>
              <a:t>Social exclusion at school</a:t>
            </a:r>
          </a:p>
        </p:txBody>
      </p:sp>
      <p:sp>
        <p:nvSpPr>
          <p:cNvPr id="9" name="Text Placeholder 8">
            <a:extLst>
              <a:ext uri="{FF2B5EF4-FFF2-40B4-BE49-F238E27FC236}">
                <a16:creationId xmlns:a16="http://schemas.microsoft.com/office/drawing/2014/main" id="{246A07C8-F3A3-4A79-ADA4-D3DF410E6827}"/>
              </a:ext>
            </a:extLst>
          </p:cNvPr>
          <p:cNvSpPr>
            <a:spLocks noGrp="1"/>
          </p:cNvSpPr>
          <p:nvPr>
            <p:ph type="body" sz="quarter" idx="17"/>
          </p:nvPr>
        </p:nvSpPr>
        <p:spPr/>
        <p:txBody>
          <a:bodyPr>
            <a:normAutofit fontScale="92500" lnSpcReduction="10000"/>
          </a:bodyPr>
          <a:lstStyle/>
          <a:p>
            <a:r>
              <a:rPr lang="en-US" dirty="0"/>
              <a:t>Fear of parental involvement (devices taken away)</a:t>
            </a:r>
          </a:p>
        </p:txBody>
      </p:sp>
      <p:sp>
        <p:nvSpPr>
          <p:cNvPr id="7" name="Slide Number Placeholder 6">
            <a:extLst>
              <a:ext uri="{FF2B5EF4-FFF2-40B4-BE49-F238E27FC236}">
                <a16:creationId xmlns:a16="http://schemas.microsoft.com/office/drawing/2014/main" id="{6B48CA6F-C72D-F944-B10D-0504BB669B47}"/>
              </a:ext>
            </a:extLst>
          </p:cNvPr>
          <p:cNvSpPr>
            <a:spLocks noGrp="1"/>
          </p:cNvSpPr>
          <p:nvPr>
            <p:ph type="sldNum" sz="quarter" idx="12"/>
          </p:nvPr>
        </p:nvSpPr>
        <p:spPr/>
        <p:txBody>
          <a:bodyPr/>
          <a:lstStyle/>
          <a:p>
            <a:fld id="{9FF96B15-8338-45D5-A943-561235072D66}" type="slidenum">
              <a:rPr lang="en-US" smtClean="0"/>
              <a:t>3</a:t>
            </a:fld>
            <a:endParaRPr lang="en-US" dirty="0"/>
          </a:p>
        </p:txBody>
      </p:sp>
      <p:sp>
        <p:nvSpPr>
          <p:cNvPr id="10" name="Picture Placeholder 9">
            <a:extLst>
              <a:ext uri="{FF2B5EF4-FFF2-40B4-BE49-F238E27FC236}">
                <a16:creationId xmlns:a16="http://schemas.microsoft.com/office/drawing/2014/main" id="{969DE457-B171-CCAB-5517-4453E3A90528}"/>
              </a:ext>
            </a:extLst>
          </p:cNvPr>
          <p:cNvSpPr>
            <a:spLocks noGrp="1"/>
          </p:cNvSpPr>
          <p:nvPr>
            <p:ph type="pic" sz="quarter" idx="18"/>
          </p:nvPr>
        </p:nvSpPr>
        <p:spPr/>
      </p:sp>
      <p:sp>
        <p:nvSpPr>
          <p:cNvPr id="12" name="Picture Placeholder 11">
            <a:extLst>
              <a:ext uri="{FF2B5EF4-FFF2-40B4-BE49-F238E27FC236}">
                <a16:creationId xmlns:a16="http://schemas.microsoft.com/office/drawing/2014/main" id="{7E46D436-9404-1057-B2D0-9F6B06424344}"/>
              </a:ext>
            </a:extLst>
          </p:cNvPr>
          <p:cNvSpPr>
            <a:spLocks noGrp="1"/>
          </p:cNvSpPr>
          <p:nvPr>
            <p:ph type="pic" sz="quarter" idx="19"/>
          </p:nvPr>
        </p:nvSpPr>
        <p:spPr/>
      </p:sp>
      <p:sp>
        <p:nvSpPr>
          <p:cNvPr id="14" name="Picture Placeholder 13">
            <a:extLst>
              <a:ext uri="{FF2B5EF4-FFF2-40B4-BE49-F238E27FC236}">
                <a16:creationId xmlns:a16="http://schemas.microsoft.com/office/drawing/2014/main" id="{4FB9ECC6-233D-06C0-2BFF-6CC6A2463DC3}"/>
              </a:ext>
            </a:extLst>
          </p:cNvPr>
          <p:cNvSpPr>
            <a:spLocks noGrp="1"/>
          </p:cNvSpPr>
          <p:nvPr>
            <p:ph type="pic" sz="quarter" idx="20"/>
          </p:nvPr>
        </p:nvSpPr>
        <p:spPr/>
      </p:sp>
      <p:sp>
        <p:nvSpPr>
          <p:cNvPr id="16" name="Picture Placeholder 15">
            <a:extLst>
              <a:ext uri="{FF2B5EF4-FFF2-40B4-BE49-F238E27FC236}">
                <a16:creationId xmlns:a16="http://schemas.microsoft.com/office/drawing/2014/main" id="{D960632D-EC49-2376-E557-25B7D4168016}"/>
              </a:ext>
            </a:extLst>
          </p:cNvPr>
          <p:cNvSpPr>
            <a:spLocks noGrp="1"/>
          </p:cNvSpPr>
          <p:nvPr>
            <p:ph type="pic" sz="quarter" idx="21"/>
          </p:nvPr>
        </p:nvSpPr>
        <p:spPr/>
      </p:sp>
      <p:sp>
        <p:nvSpPr>
          <p:cNvPr id="18" name="Picture Placeholder 17">
            <a:extLst>
              <a:ext uri="{FF2B5EF4-FFF2-40B4-BE49-F238E27FC236}">
                <a16:creationId xmlns:a16="http://schemas.microsoft.com/office/drawing/2014/main" id="{2B8A9C03-0E91-884B-8CA4-C2CB7E6E4988}"/>
              </a:ext>
            </a:extLst>
          </p:cNvPr>
          <p:cNvSpPr>
            <a:spLocks noGrp="1"/>
          </p:cNvSpPr>
          <p:nvPr>
            <p:ph type="pic" sz="quarter" idx="23"/>
          </p:nvPr>
        </p:nvSpPr>
        <p:spPr/>
      </p:sp>
    </p:spTree>
    <p:extLst>
      <p:ext uri="{BB962C8B-B14F-4D97-AF65-F5344CB8AC3E}">
        <p14:creationId xmlns:p14="http://schemas.microsoft.com/office/powerpoint/2010/main" val="944875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7BB6A-049C-45E8-AC09-2F0B9BB2F304}"/>
              </a:ext>
            </a:extLst>
          </p:cNvPr>
          <p:cNvSpPr>
            <a:spLocks noGrp="1"/>
          </p:cNvSpPr>
          <p:nvPr>
            <p:ph type="title"/>
          </p:nvPr>
        </p:nvSpPr>
        <p:spPr/>
        <p:txBody>
          <a:bodyPr/>
          <a:lstStyle/>
          <a:p>
            <a:r>
              <a:rPr lang="en-US" dirty="0"/>
              <a:t>Most at risk:	</a:t>
            </a:r>
          </a:p>
        </p:txBody>
      </p:sp>
      <p:sp>
        <p:nvSpPr>
          <p:cNvPr id="4" name="Text Placeholder 3">
            <a:extLst>
              <a:ext uri="{FF2B5EF4-FFF2-40B4-BE49-F238E27FC236}">
                <a16:creationId xmlns:a16="http://schemas.microsoft.com/office/drawing/2014/main" id="{C54F589A-CEC8-4207-8D7B-43220A840A6C}"/>
              </a:ext>
            </a:extLst>
          </p:cNvPr>
          <p:cNvSpPr>
            <a:spLocks noGrp="1"/>
          </p:cNvSpPr>
          <p:nvPr>
            <p:ph type="body" sz="quarter" idx="14"/>
          </p:nvPr>
        </p:nvSpPr>
        <p:spPr/>
        <p:txBody>
          <a:bodyPr>
            <a:normAutofit fontScale="92500" lnSpcReduction="20000"/>
          </a:bodyPr>
          <a:lstStyle/>
          <a:p>
            <a:r>
              <a:rPr lang="en-GB" b="0" i="0" dirty="0">
                <a:solidFill>
                  <a:srgbClr val="1B1464"/>
                </a:solidFill>
                <a:effectLst/>
                <a:latin typeface="cera pro"/>
              </a:rPr>
              <a:t>girls were twice as likely as boys to report being bullied online</a:t>
            </a:r>
          </a:p>
          <a:p>
            <a:r>
              <a:rPr lang="en-US" dirty="0"/>
              <a:t>Girls – self-image is very important as is navigating the choppy waters of friendships.  Finding where they fit in the social strata of life.  Girls seems to know how to hit where it hurts most emotionally.</a:t>
            </a:r>
          </a:p>
          <a:p>
            <a:endParaRPr lang="en-US" dirty="0"/>
          </a:p>
        </p:txBody>
      </p:sp>
      <p:sp>
        <p:nvSpPr>
          <p:cNvPr id="6" name="Text Placeholder 5">
            <a:extLst>
              <a:ext uri="{FF2B5EF4-FFF2-40B4-BE49-F238E27FC236}">
                <a16:creationId xmlns:a16="http://schemas.microsoft.com/office/drawing/2014/main" id="{71EA63EB-C2C5-4671-AE38-4464037BE2F9}"/>
              </a:ext>
            </a:extLst>
          </p:cNvPr>
          <p:cNvSpPr>
            <a:spLocks noGrp="1"/>
          </p:cNvSpPr>
          <p:nvPr>
            <p:ph type="body" sz="quarter" idx="16"/>
          </p:nvPr>
        </p:nvSpPr>
        <p:spPr/>
        <p:txBody>
          <a:bodyPr/>
          <a:lstStyle/>
          <a:p>
            <a:r>
              <a:rPr lang="en-US" dirty="0"/>
              <a:t>Protected characteristics – anyone who might be deemed ‘different’.  How they look, their religion, neurodiversity, disability etc.</a:t>
            </a:r>
          </a:p>
        </p:txBody>
      </p:sp>
      <p:sp>
        <p:nvSpPr>
          <p:cNvPr id="3" name="Slide Number Placeholder 2">
            <a:extLst>
              <a:ext uri="{FF2B5EF4-FFF2-40B4-BE49-F238E27FC236}">
                <a16:creationId xmlns:a16="http://schemas.microsoft.com/office/drawing/2014/main" id="{1EC2495D-630A-AF42-97CB-9B1D6372777F}"/>
              </a:ext>
            </a:extLst>
          </p:cNvPr>
          <p:cNvSpPr>
            <a:spLocks noGrp="1"/>
          </p:cNvSpPr>
          <p:nvPr>
            <p:ph type="sldNum" sz="quarter" idx="12"/>
          </p:nvPr>
        </p:nvSpPr>
        <p:spPr/>
        <p:txBody>
          <a:bodyPr/>
          <a:lstStyle/>
          <a:p>
            <a:fld id="{9FF96B15-8338-45D5-A943-561235072D66}" type="slidenum">
              <a:rPr lang="en-US" smtClean="0"/>
              <a:pPr/>
              <a:t>4</a:t>
            </a:fld>
            <a:endParaRPr lang="en-US" dirty="0"/>
          </a:p>
        </p:txBody>
      </p:sp>
      <p:pic>
        <p:nvPicPr>
          <p:cNvPr id="2050" name="Picture 2" descr="Bathroom Girls Sign Clip Art - vector clip art online ... - ClipArt Best -  ClipArt Best">
            <a:extLst>
              <a:ext uri="{FF2B5EF4-FFF2-40B4-BE49-F238E27FC236}">
                <a16:creationId xmlns:a16="http://schemas.microsoft.com/office/drawing/2014/main" id="{9D7A5BF7-6C10-757D-CEBE-2327764C96BC}"/>
              </a:ext>
            </a:extLst>
          </p:cNvPr>
          <p:cNvPicPr>
            <a:picLocks noGrp="1" noChangeAspect="1" noChangeArrowheads="1"/>
          </p:cNvPicPr>
          <p:nvPr>
            <p:ph type="pic" sz="quarter" idx="21"/>
          </p:nvPr>
        </p:nvPicPr>
        <p:blipFill>
          <a:blip r:embed="rId2">
            <a:extLst>
              <a:ext uri="{28A0092B-C50C-407E-A947-70E740481C1C}">
                <a14:useLocalDpi xmlns:a14="http://schemas.microsoft.com/office/drawing/2010/main" val="0"/>
              </a:ext>
            </a:extLst>
          </a:blip>
          <a:srcRect/>
          <a:stretch>
            <a:fillRect/>
          </a:stretch>
        </p:blipFill>
        <p:spPr bwMode="auto">
          <a:xfrm>
            <a:off x="6454143" y="2435733"/>
            <a:ext cx="929952" cy="92995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quality Analysis Impact Assessments">
            <a:extLst>
              <a:ext uri="{FF2B5EF4-FFF2-40B4-BE49-F238E27FC236}">
                <a16:creationId xmlns:a16="http://schemas.microsoft.com/office/drawing/2014/main" id="{3AB876CE-0E4F-AB46-F9ED-7B8B2517FCCA}"/>
              </a:ext>
            </a:extLst>
          </p:cNvPr>
          <p:cNvPicPr>
            <a:picLocks noGrp="1" noChangeAspect="1" noChangeArrowheads="1"/>
          </p:cNvPicPr>
          <p:nvPr>
            <p:ph type="pic" sz="quarter" idx="22"/>
          </p:nvPr>
        </p:nvPicPr>
        <p:blipFill>
          <a:blip r:embed="rId3">
            <a:extLst>
              <a:ext uri="{28A0092B-C50C-407E-A947-70E740481C1C}">
                <a14:useLocalDpi xmlns:a14="http://schemas.microsoft.com/office/drawing/2010/main" val="0"/>
              </a:ext>
            </a:extLst>
          </a:blip>
          <a:srcRect/>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s - Shy Clipart - 1000x1000 PNG Download - PNGkit">
            <a:extLst>
              <a:ext uri="{FF2B5EF4-FFF2-40B4-BE49-F238E27FC236}">
                <a16:creationId xmlns:a16="http://schemas.microsoft.com/office/drawing/2014/main" id="{E0A624BB-1A40-0EAD-58A9-E69025A1CF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97585" y="2171403"/>
            <a:ext cx="1356955" cy="1387517"/>
          </a:xfrm>
          <a:prstGeom prst="rect">
            <a:avLst/>
          </a:prstGeom>
          <a:noFill/>
          <a:extLst>
            <a:ext uri="{909E8E84-426E-40DD-AFC4-6F175D3DCCD1}">
              <a14:hiddenFill xmlns:a14="http://schemas.microsoft.com/office/drawing/2010/main">
                <a:solidFill>
                  <a:srgbClr val="FFFFFF"/>
                </a:solidFill>
              </a14:hiddenFill>
            </a:ext>
          </a:extLst>
        </p:spPr>
      </p:pic>
      <p:sp>
        <p:nvSpPr>
          <p:cNvPr id="10" name="Text Placeholder 5">
            <a:extLst>
              <a:ext uri="{FF2B5EF4-FFF2-40B4-BE49-F238E27FC236}">
                <a16:creationId xmlns:a16="http://schemas.microsoft.com/office/drawing/2014/main" id="{FF9C14A8-C71B-FD07-2363-D1C542276BB5}"/>
              </a:ext>
            </a:extLst>
          </p:cNvPr>
          <p:cNvSpPr txBox="1">
            <a:spLocks/>
          </p:cNvSpPr>
          <p:nvPr/>
        </p:nvSpPr>
        <p:spPr>
          <a:xfrm>
            <a:off x="10451200" y="3785995"/>
            <a:ext cx="1649724" cy="1503455"/>
          </a:xfrm>
          <a:prstGeom prst="rect">
            <a:avLst/>
          </a:prstGeom>
        </p:spPr>
        <p:txBody>
          <a:bodyPr vert="horz" lIns="91440" tIns="45720" rIns="91440" bIns="45720" rtlCol="0">
            <a:noAutofit/>
          </a:bodyPr>
          <a:lstStyle>
            <a:lvl1pPr marL="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dirty="0"/>
              <a:t>Children that are shy or socially awkward.</a:t>
            </a:r>
          </a:p>
          <a:p>
            <a:r>
              <a:rPr lang="en-US" dirty="0"/>
              <a:t> </a:t>
            </a:r>
          </a:p>
        </p:txBody>
      </p:sp>
    </p:spTree>
    <p:extLst>
      <p:ext uri="{BB962C8B-B14F-4D97-AF65-F5344CB8AC3E}">
        <p14:creationId xmlns:p14="http://schemas.microsoft.com/office/powerpoint/2010/main" val="27107686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F6B52-A20E-426B-B7E0-1B6AAB46C89F}"/>
              </a:ext>
            </a:extLst>
          </p:cNvPr>
          <p:cNvSpPr>
            <a:spLocks noGrp="1"/>
          </p:cNvSpPr>
          <p:nvPr>
            <p:ph type="title"/>
          </p:nvPr>
        </p:nvSpPr>
        <p:spPr/>
        <p:txBody>
          <a:bodyPr/>
          <a:lstStyle/>
          <a:p>
            <a:r>
              <a:rPr lang="en-US" dirty="0"/>
              <a:t>How we tackle online bullying:</a:t>
            </a:r>
          </a:p>
        </p:txBody>
      </p:sp>
      <p:sp>
        <p:nvSpPr>
          <p:cNvPr id="4" name="Text Placeholder 3">
            <a:extLst>
              <a:ext uri="{FF2B5EF4-FFF2-40B4-BE49-F238E27FC236}">
                <a16:creationId xmlns:a16="http://schemas.microsoft.com/office/drawing/2014/main" id="{0436469F-A292-4492-BAAB-2F581AD4AC1D}"/>
              </a:ext>
            </a:extLst>
          </p:cNvPr>
          <p:cNvSpPr>
            <a:spLocks noGrp="1"/>
          </p:cNvSpPr>
          <p:nvPr>
            <p:ph type="body" sz="quarter" idx="14"/>
          </p:nvPr>
        </p:nvSpPr>
        <p:spPr>
          <a:xfrm>
            <a:off x="6189670" y="1928699"/>
            <a:ext cx="2095046" cy="1641815"/>
          </a:xfrm>
        </p:spPr>
        <p:txBody>
          <a:bodyPr>
            <a:normAutofit fontScale="92500" lnSpcReduction="20000"/>
          </a:bodyPr>
          <a:lstStyle/>
          <a:p>
            <a:r>
              <a:rPr lang="en-US" dirty="0"/>
              <a:t>How to stay safe online – at the beginning of computing lessons. Whole school, approach – policies/ golden rules</a:t>
            </a:r>
          </a:p>
          <a:p>
            <a:r>
              <a:rPr lang="en-US" dirty="0"/>
              <a:t>Zero tolerance – not banter!</a:t>
            </a:r>
          </a:p>
          <a:p>
            <a:r>
              <a:rPr lang="en-US" dirty="0"/>
              <a:t>Recorded on CPOMS – build a bigger digital picture</a:t>
            </a:r>
          </a:p>
        </p:txBody>
      </p:sp>
      <p:sp>
        <p:nvSpPr>
          <p:cNvPr id="6" name="Text Placeholder 5">
            <a:extLst>
              <a:ext uri="{FF2B5EF4-FFF2-40B4-BE49-F238E27FC236}">
                <a16:creationId xmlns:a16="http://schemas.microsoft.com/office/drawing/2014/main" id="{410CAEE2-2C63-436A-B2D5-4E3D73081993}"/>
              </a:ext>
            </a:extLst>
          </p:cNvPr>
          <p:cNvSpPr>
            <a:spLocks noGrp="1"/>
          </p:cNvSpPr>
          <p:nvPr>
            <p:ph type="body" sz="quarter" idx="16"/>
          </p:nvPr>
        </p:nvSpPr>
        <p:spPr>
          <a:xfrm>
            <a:off x="9576805" y="1592308"/>
            <a:ext cx="2280581" cy="1328307"/>
          </a:xfrm>
        </p:spPr>
        <p:txBody>
          <a:bodyPr/>
          <a:lstStyle/>
          <a:p>
            <a:r>
              <a:rPr lang="en-US" dirty="0"/>
              <a:t>PSHE Curriculum</a:t>
            </a:r>
          </a:p>
          <a:p>
            <a:r>
              <a:rPr lang="en-GB" sz="800" dirty="0"/>
              <a:t>• Keeping safe online and who to go to for help • Rights and responsibilities online  • Reducing screen time  • Online pressures and influences that can impact on a person’s wellbeing e.g. comparison of body image, • Social networking – the pros and cons </a:t>
            </a:r>
            <a:endParaRPr lang="en-US" sz="800" dirty="0"/>
          </a:p>
        </p:txBody>
      </p:sp>
      <p:sp>
        <p:nvSpPr>
          <p:cNvPr id="8" name="Text Placeholder 7">
            <a:extLst>
              <a:ext uri="{FF2B5EF4-FFF2-40B4-BE49-F238E27FC236}">
                <a16:creationId xmlns:a16="http://schemas.microsoft.com/office/drawing/2014/main" id="{A68D70ED-10B5-4BE6-AD26-6087054C33D1}"/>
              </a:ext>
            </a:extLst>
          </p:cNvPr>
          <p:cNvSpPr>
            <a:spLocks noGrp="1"/>
          </p:cNvSpPr>
          <p:nvPr>
            <p:ph type="body" sz="quarter" idx="18"/>
          </p:nvPr>
        </p:nvSpPr>
        <p:spPr>
          <a:xfrm>
            <a:off x="6189670" y="3976324"/>
            <a:ext cx="2095046" cy="1134239"/>
          </a:xfrm>
        </p:spPr>
        <p:txBody>
          <a:bodyPr>
            <a:normAutofit/>
          </a:bodyPr>
          <a:lstStyle/>
          <a:p>
            <a:r>
              <a:rPr lang="en-US" dirty="0"/>
              <a:t>In class workshops/assemblies – NSPCC – SOSS!</a:t>
            </a:r>
          </a:p>
        </p:txBody>
      </p:sp>
      <p:sp>
        <p:nvSpPr>
          <p:cNvPr id="10" name="Text Placeholder 9">
            <a:extLst>
              <a:ext uri="{FF2B5EF4-FFF2-40B4-BE49-F238E27FC236}">
                <a16:creationId xmlns:a16="http://schemas.microsoft.com/office/drawing/2014/main" id="{220DCE5B-BE86-496B-83B4-E1F188607D9E}"/>
              </a:ext>
            </a:extLst>
          </p:cNvPr>
          <p:cNvSpPr>
            <a:spLocks noGrp="1"/>
          </p:cNvSpPr>
          <p:nvPr>
            <p:ph type="body" sz="quarter" idx="20"/>
          </p:nvPr>
        </p:nvSpPr>
        <p:spPr>
          <a:xfrm>
            <a:off x="9519533" y="3976324"/>
            <a:ext cx="2095046" cy="1134239"/>
          </a:xfrm>
        </p:spPr>
        <p:txBody>
          <a:bodyPr/>
          <a:lstStyle/>
          <a:p>
            <a:r>
              <a:rPr lang="en-US" dirty="0"/>
              <a:t>Parent workshops/school website – tutorials - sign posting to support networks</a:t>
            </a:r>
          </a:p>
          <a:p>
            <a:r>
              <a:rPr lang="en-US" dirty="0"/>
              <a:t>Newsletters</a:t>
            </a:r>
          </a:p>
          <a:p>
            <a:r>
              <a:rPr lang="en-US" dirty="0"/>
              <a:t>Online agreement – responsible </a:t>
            </a:r>
            <a:r>
              <a:rPr lang="en-US"/>
              <a:t>user policy</a:t>
            </a:r>
            <a:endParaRPr lang="en-US" dirty="0"/>
          </a:p>
          <a:p>
            <a:r>
              <a:rPr lang="en-US" dirty="0"/>
              <a:t>Staff training – NSPCC/Anti-bullying Alliance</a:t>
            </a:r>
          </a:p>
          <a:p>
            <a:endParaRPr lang="en-US" dirty="0"/>
          </a:p>
        </p:txBody>
      </p:sp>
      <p:sp>
        <p:nvSpPr>
          <p:cNvPr id="16" name="Slide Number Placeholder 15">
            <a:extLst>
              <a:ext uri="{FF2B5EF4-FFF2-40B4-BE49-F238E27FC236}">
                <a16:creationId xmlns:a16="http://schemas.microsoft.com/office/drawing/2014/main" id="{7CF36D8C-67BC-C442-916E-35C3E53D6B7D}"/>
              </a:ext>
            </a:extLst>
          </p:cNvPr>
          <p:cNvSpPr>
            <a:spLocks noGrp="1"/>
          </p:cNvSpPr>
          <p:nvPr>
            <p:ph type="sldNum" sz="quarter" idx="12"/>
          </p:nvPr>
        </p:nvSpPr>
        <p:spPr/>
        <p:txBody>
          <a:bodyPr/>
          <a:lstStyle/>
          <a:p>
            <a:fld id="{9FF96B15-8338-45D5-A943-561235072D66}" type="slidenum">
              <a:rPr lang="en-US" smtClean="0"/>
              <a:t>5</a:t>
            </a:fld>
            <a:endParaRPr lang="en-US" dirty="0"/>
          </a:p>
        </p:txBody>
      </p:sp>
    </p:spTree>
    <p:extLst>
      <p:ext uri="{BB962C8B-B14F-4D97-AF65-F5344CB8AC3E}">
        <p14:creationId xmlns:p14="http://schemas.microsoft.com/office/powerpoint/2010/main" val="3663049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330EF-AD71-4BCA-912D-98E229FAD44D}"/>
              </a:ext>
            </a:extLst>
          </p:cNvPr>
          <p:cNvSpPr>
            <a:spLocks noGrp="1"/>
          </p:cNvSpPr>
          <p:nvPr>
            <p:ph type="title"/>
          </p:nvPr>
        </p:nvSpPr>
        <p:spPr/>
        <p:txBody>
          <a:bodyPr/>
          <a:lstStyle/>
          <a:p>
            <a:r>
              <a:rPr lang="en-US" dirty="0"/>
              <a:t>A whole School Approach:</a:t>
            </a:r>
          </a:p>
        </p:txBody>
      </p:sp>
      <p:sp>
        <p:nvSpPr>
          <p:cNvPr id="4" name="Text Placeholder 3">
            <a:extLst>
              <a:ext uri="{FF2B5EF4-FFF2-40B4-BE49-F238E27FC236}">
                <a16:creationId xmlns:a16="http://schemas.microsoft.com/office/drawing/2014/main" id="{DC64ADBA-9106-4F0D-B92F-73E23D3A267F}"/>
              </a:ext>
            </a:extLst>
          </p:cNvPr>
          <p:cNvSpPr>
            <a:spLocks noGrp="1"/>
          </p:cNvSpPr>
          <p:nvPr>
            <p:ph type="body" sz="quarter" idx="14"/>
          </p:nvPr>
        </p:nvSpPr>
        <p:spPr>
          <a:xfrm>
            <a:off x="6189670" y="1582467"/>
            <a:ext cx="2095046" cy="1826703"/>
          </a:xfrm>
        </p:spPr>
        <p:txBody>
          <a:bodyPr>
            <a:normAutofit/>
          </a:bodyPr>
          <a:lstStyle/>
          <a:p>
            <a:r>
              <a:rPr lang="en-GB" dirty="0"/>
              <a:t>A whole-school approach is the first step toward preventing all forms of bullying, including cyberbullying. Parents will be involved in all incidents of online bullying.</a:t>
            </a:r>
            <a:endParaRPr lang="en-US" dirty="0"/>
          </a:p>
        </p:txBody>
      </p:sp>
      <p:sp>
        <p:nvSpPr>
          <p:cNvPr id="6" name="Text Placeholder 5">
            <a:extLst>
              <a:ext uri="{FF2B5EF4-FFF2-40B4-BE49-F238E27FC236}">
                <a16:creationId xmlns:a16="http://schemas.microsoft.com/office/drawing/2014/main" id="{EFDEDC41-3977-462C-A56C-268F31CB5F74}"/>
              </a:ext>
            </a:extLst>
          </p:cNvPr>
          <p:cNvSpPr>
            <a:spLocks noGrp="1"/>
          </p:cNvSpPr>
          <p:nvPr>
            <p:ph type="body" sz="quarter" idx="16"/>
          </p:nvPr>
        </p:nvSpPr>
        <p:spPr>
          <a:xfrm>
            <a:off x="9519533" y="1582467"/>
            <a:ext cx="2095046" cy="1826703"/>
          </a:xfrm>
        </p:spPr>
        <p:txBody>
          <a:bodyPr>
            <a:normAutofit fontScale="92500" lnSpcReduction="10000"/>
          </a:bodyPr>
          <a:lstStyle/>
          <a:p>
            <a:r>
              <a:rPr lang="en-GB" dirty="0"/>
              <a:t>Children and young people should be taught how to use technology safely and responsibly. Explaining what kinds of behaviours are appropriate, and encouraging students to think about other’s thoughts and feelings can stop them from engaging in cyberbullying. </a:t>
            </a:r>
            <a:endParaRPr lang="en-US" dirty="0"/>
          </a:p>
        </p:txBody>
      </p:sp>
      <p:sp>
        <p:nvSpPr>
          <p:cNvPr id="8" name="Text Placeholder 7">
            <a:extLst>
              <a:ext uri="{FF2B5EF4-FFF2-40B4-BE49-F238E27FC236}">
                <a16:creationId xmlns:a16="http://schemas.microsoft.com/office/drawing/2014/main" id="{D4480B4D-7DFB-4ED2-BE16-ED0D78C3F233}"/>
              </a:ext>
            </a:extLst>
          </p:cNvPr>
          <p:cNvSpPr>
            <a:spLocks noGrp="1"/>
          </p:cNvSpPr>
          <p:nvPr>
            <p:ph type="body" sz="quarter" idx="18"/>
          </p:nvPr>
        </p:nvSpPr>
        <p:spPr>
          <a:xfrm>
            <a:off x="6189670" y="3630092"/>
            <a:ext cx="2095046" cy="1826703"/>
          </a:xfrm>
        </p:spPr>
        <p:txBody>
          <a:bodyPr>
            <a:normAutofit fontScale="92500" lnSpcReduction="20000"/>
          </a:bodyPr>
          <a:lstStyle/>
          <a:p>
            <a:r>
              <a:rPr lang="en-GB" dirty="0"/>
              <a:t>The school’s response to cyberbullying should be clearly outlined, so that all members of the school community are aware of what will happen when incidents of cyberbullying are reported. Cyberbullying should be specifically referred to within the school’s antibullying policy – screenshot, report, block</a:t>
            </a:r>
            <a:endParaRPr lang="en-US" dirty="0"/>
          </a:p>
        </p:txBody>
      </p:sp>
      <p:sp>
        <p:nvSpPr>
          <p:cNvPr id="10" name="Text Placeholder 9">
            <a:extLst>
              <a:ext uri="{FF2B5EF4-FFF2-40B4-BE49-F238E27FC236}">
                <a16:creationId xmlns:a16="http://schemas.microsoft.com/office/drawing/2014/main" id="{83E86EAF-D8FA-4229-BD4A-CCAAF9A19DD6}"/>
              </a:ext>
            </a:extLst>
          </p:cNvPr>
          <p:cNvSpPr>
            <a:spLocks noGrp="1"/>
          </p:cNvSpPr>
          <p:nvPr>
            <p:ph type="body" sz="quarter" idx="20"/>
          </p:nvPr>
        </p:nvSpPr>
        <p:spPr>
          <a:xfrm>
            <a:off x="9519533" y="3630092"/>
            <a:ext cx="2095046" cy="1826703"/>
          </a:xfrm>
        </p:spPr>
        <p:txBody>
          <a:bodyPr>
            <a:normAutofit/>
          </a:bodyPr>
          <a:lstStyle/>
          <a:p>
            <a:r>
              <a:rPr lang="en-GB" dirty="0"/>
              <a:t>• Students should be aware of what cyberbullying is and the dangers that using technology poses. Integrating online safety and cyberbullying into the school curriculum.</a:t>
            </a:r>
            <a:endParaRPr lang="en-US" dirty="0"/>
          </a:p>
        </p:txBody>
      </p:sp>
      <p:sp>
        <p:nvSpPr>
          <p:cNvPr id="29" name="Slide Number Placeholder 28">
            <a:extLst>
              <a:ext uri="{FF2B5EF4-FFF2-40B4-BE49-F238E27FC236}">
                <a16:creationId xmlns:a16="http://schemas.microsoft.com/office/drawing/2014/main" id="{F5A71D41-5822-AC42-8C29-6AFDEB817A8A}"/>
              </a:ext>
            </a:extLst>
          </p:cNvPr>
          <p:cNvSpPr>
            <a:spLocks noGrp="1"/>
          </p:cNvSpPr>
          <p:nvPr>
            <p:ph type="sldNum" sz="quarter" idx="12"/>
          </p:nvPr>
        </p:nvSpPr>
        <p:spPr/>
        <p:txBody>
          <a:bodyPr/>
          <a:lstStyle/>
          <a:p>
            <a:fld id="{9FF96B15-8338-45D5-A943-561235072D66}" type="slidenum">
              <a:rPr lang="en-US" smtClean="0"/>
              <a:t>6</a:t>
            </a:fld>
            <a:endParaRPr lang="en-US" dirty="0"/>
          </a:p>
        </p:txBody>
      </p:sp>
    </p:spTree>
    <p:extLst>
      <p:ext uri="{BB962C8B-B14F-4D97-AF65-F5344CB8AC3E}">
        <p14:creationId xmlns:p14="http://schemas.microsoft.com/office/powerpoint/2010/main" val="1486305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8F235E-AA1A-F3E5-DA3E-944CA0D08C25}"/>
              </a:ext>
            </a:extLst>
          </p:cNvPr>
          <p:cNvSpPr>
            <a:spLocks noGrp="1"/>
          </p:cNvSpPr>
          <p:nvPr>
            <p:ph type="sldNum" sz="quarter" idx="12"/>
          </p:nvPr>
        </p:nvSpPr>
        <p:spPr/>
        <p:txBody>
          <a:bodyPr/>
          <a:lstStyle/>
          <a:p>
            <a:fld id="{9FF96B15-8338-45D5-A943-561235072D66}" type="slidenum">
              <a:rPr lang="en-US" noProof="0" smtClean="0"/>
              <a:t>7</a:t>
            </a:fld>
            <a:endParaRPr lang="en-US" noProof="0" dirty="0"/>
          </a:p>
        </p:txBody>
      </p:sp>
      <p:pic>
        <p:nvPicPr>
          <p:cNvPr id="4" name="Picture 3">
            <a:extLst>
              <a:ext uri="{FF2B5EF4-FFF2-40B4-BE49-F238E27FC236}">
                <a16:creationId xmlns:a16="http://schemas.microsoft.com/office/drawing/2014/main" id="{57DCEA12-9253-C741-F410-20D11D28B8C3}"/>
              </a:ext>
            </a:extLst>
          </p:cNvPr>
          <p:cNvPicPr>
            <a:picLocks noChangeAspect="1"/>
          </p:cNvPicPr>
          <p:nvPr/>
        </p:nvPicPr>
        <p:blipFill>
          <a:blip r:embed="rId2"/>
          <a:stretch>
            <a:fillRect/>
          </a:stretch>
        </p:blipFill>
        <p:spPr>
          <a:xfrm>
            <a:off x="421256" y="189427"/>
            <a:ext cx="9931284" cy="6125648"/>
          </a:xfrm>
          <a:prstGeom prst="rect">
            <a:avLst/>
          </a:prstGeom>
        </p:spPr>
      </p:pic>
    </p:spTree>
    <p:extLst>
      <p:ext uri="{BB962C8B-B14F-4D97-AF65-F5344CB8AC3E}">
        <p14:creationId xmlns:p14="http://schemas.microsoft.com/office/powerpoint/2010/main" val="23507135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330EF-AD71-4BCA-912D-98E229FAD44D}"/>
              </a:ext>
            </a:extLst>
          </p:cNvPr>
          <p:cNvSpPr>
            <a:spLocks noGrp="1"/>
          </p:cNvSpPr>
          <p:nvPr>
            <p:ph type="title"/>
          </p:nvPr>
        </p:nvSpPr>
        <p:spPr/>
        <p:txBody>
          <a:bodyPr/>
          <a:lstStyle/>
          <a:p>
            <a:r>
              <a:rPr lang="en-US" dirty="0"/>
              <a:t>A whole School Approach:</a:t>
            </a:r>
          </a:p>
        </p:txBody>
      </p:sp>
      <p:pic>
        <p:nvPicPr>
          <p:cNvPr id="12" name="Picture Placeholder 11" descr="Dance">
            <a:extLst>
              <a:ext uri="{FF2B5EF4-FFF2-40B4-BE49-F238E27FC236}">
                <a16:creationId xmlns:a16="http://schemas.microsoft.com/office/drawing/2014/main" id="{FC1B2E2C-6C17-4D56-85F9-61C465254BB8}"/>
              </a:ext>
            </a:extLst>
          </p:cNvPr>
          <p:cNvPicPr>
            <a:picLocks noGrp="1" noChangeAspect="1"/>
          </p:cNvPicPr>
          <p:nvPr>
            <p:ph type="pic" sz="quarter" idx="4294967295"/>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54056" t="-54056" r="-54056" b="-54056"/>
          <a:stretch/>
        </p:blipFill>
        <p:spPr>
          <a:xfrm>
            <a:off x="5105845" y="1932281"/>
            <a:ext cx="1041323" cy="1041323"/>
          </a:xfrm>
        </p:spPr>
      </p:pic>
      <p:sp>
        <p:nvSpPr>
          <p:cNvPr id="4" name="Text Placeholder 3">
            <a:extLst>
              <a:ext uri="{FF2B5EF4-FFF2-40B4-BE49-F238E27FC236}">
                <a16:creationId xmlns:a16="http://schemas.microsoft.com/office/drawing/2014/main" id="{DC64ADBA-9106-4F0D-B92F-73E23D3A267F}"/>
              </a:ext>
            </a:extLst>
          </p:cNvPr>
          <p:cNvSpPr>
            <a:spLocks noGrp="1"/>
          </p:cNvSpPr>
          <p:nvPr>
            <p:ph type="body" sz="quarter" idx="14"/>
          </p:nvPr>
        </p:nvSpPr>
        <p:spPr>
          <a:xfrm>
            <a:off x="6189670" y="1582467"/>
            <a:ext cx="2095046" cy="1826703"/>
          </a:xfrm>
        </p:spPr>
        <p:txBody>
          <a:bodyPr>
            <a:normAutofit/>
          </a:bodyPr>
          <a:lstStyle/>
          <a:p>
            <a:r>
              <a:rPr lang="en-GB" dirty="0"/>
              <a:t>The positive aspects of technology should be promoted, and lessons should cover how to use technology safely and responsibly. </a:t>
            </a:r>
            <a:endParaRPr lang="en-US" dirty="0"/>
          </a:p>
        </p:txBody>
      </p:sp>
      <p:pic>
        <p:nvPicPr>
          <p:cNvPr id="14" name="Picture Placeholder 13" descr="Teacher">
            <a:extLst>
              <a:ext uri="{FF2B5EF4-FFF2-40B4-BE49-F238E27FC236}">
                <a16:creationId xmlns:a16="http://schemas.microsoft.com/office/drawing/2014/main" id="{BFF29EC3-B08A-46B9-868D-D15E5E1EF3F9}"/>
              </a:ext>
            </a:extLst>
          </p:cNvPr>
          <p:cNvPicPr>
            <a:picLocks noGrp="1" noChangeAspect="1"/>
          </p:cNvPicPr>
          <p:nvPr>
            <p:ph type="pic" sz="quarter" idx="4294967295"/>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59789" t="-59789" r="-59789" b="-59789"/>
          <a:stretch/>
        </p:blipFill>
        <p:spPr>
          <a:xfrm>
            <a:off x="8410099" y="1932281"/>
            <a:ext cx="1041323" cy="1041323"/>
          </a:xfrm>
        </p:spPr>
      </p:pic>
      <p:sp>
        <p:nvSpPr>
          <p:cNvPr id="6" name="Text Placeholder 5">
            <a:extLst>
              <a:ext uri="{FF2B5EF4-FFF2-40B4-BE49-F238E27FC236}">
                <a16:creationId xmlns:a16="http://schemas.microsoft.com/office/drawing/2014/main" id="{EFDEDC41-3977-462C-A56C-268F31CB5F74}"/>
              </a:ext>
            </a:extLst>
          </p:cNvPr>
          <p:cNvSpPr>
            <a:spLocks noGrp="1"/>
          </p:cNvSpPr>
          <p:nvPr>
            <p:ph type="body" sz="quarter" idx="16"/>
          </p:nvPr>
        </p:nvSpPr>
        <p:spPr>
          <a:xfrm>
            <a:off x="9519533" y="1582467"/>
            <a:ext cx="2193496" cy="1826703"/>
          </a:xfrm>
        </p:spPr>
        <p:txBody>
          <a:bodyPr>
            <a:normAutofit fontScale="92500"/>
          </a:bodyPr>
          <a:lstStyle/>
          <a:p>
            <a:r>
              <a:rPr lang="en-GB" dirty="0"/>
              <a:t>Work with those who are responsible for the bullying behaviour. Advising them on how to use technology safely and responsibly, as well as encouraging them to think about how their actions affect others, may help to dissuade them from engaging in further bullying.</a:t>
            </a:r>
            <a:endParaRPr lang="en-US" dirty="0"/>
          </a:p>
        </p:txBody>
      </p:sp>
      <p:pic>
        <p:nvPicPr>
          <p:cNvPr id="16" name="Picture Placeholder 15" descr="Envelope">
            <a:extLst>
              <a:ext uri="{FF2B5EF4-FFF2-40B4-BE49-F238E27FC236}">
                <a16:creationId xmlns:a16="http://schemas.microsoft.com/office/drawing/2014/main" id="{FD570080-EB17-406F-9FA9-54B4145DCEF4}"/>
              </a:ext>
            </a:extLst>
          </p:cNvPr>
          <p:cNvPicPr>
            <a:picLocks noGrp="1" noChangeAspect="1"/>
          </p:cNvPicPr>
          <p:nvPr>
            <p:ph type="pic" sz="quarter" idx="4294967295"/>
          </p:nvPr>
        </p:nvPicPr>
        <p:blipFill>
          <a:blip r:embed="rId6">
            <a:extLst>
              <a:ext uri="{96DAC541-7B7A-43D3-8B79-37D633B846F1}">
                <asvg:svgBlip xmlns:asvg="http://schemas.microsoft.com/office/drawing/2016/SVG/main" r:embed="rId7"/>
              </a:ext>
            </a:extLst>
          </a:blip>
          <a:stretch>
            <a:fillRect/>
          </a:stretch>
        </p:blipFill>
        <p:spPr>
          <a:xfrm>
            <a:off x="5338268" y="4257675"/>
            <a:ext cx="490386" cy="490386"/>
          </a:xfrm>
        </p:spPr>
      </p:pic>
      <p:sp>
        <p:nvSpPr>
          <p:cNvPr id="8" name="Text Placeholder 7">
            <a:extLst>
              <a:ext uri="{FF2B5EF4-FFF2-40B4-BE49-F238E27FC236}">
                <a16:creationId xmlns:a16="http://schemas.microsoft.com/office/drawing/2014/main" id="{D4480B4D-7DFB-4ED2-BE16-ED0D78C3F233}"/>
              </a:ext>
            </a:extLst>
          </p:cNvPr>
          <p:cNvSpPr>
            <a:spLocks noGrp="1"/>
          </p:cNvSpPr>
          <p:nvPr>
            <p:ph type="body" sz="quarter" idx="18"/>
          </p:nvPr>
        </p:nvSpPr>
        <p:spPr>
          <a:xfrm>
            <a:off x="6189670" y="3630092"/>
            <a:ext cx="2095046" cy="1826703"/>
          </a:xfrm>
        </p:spPr>
        <p:txBody>
          <a:bodyPr>
            <a:normAutofit fontScale="92500"/>
          </a:bodyPr>
          <a:lstStyle/>
          <a:p>
            <a:r>
              <a:rPr lang="en-GB" dirty="0"/>
              <a:t>To encourage children and young people to report incidents of cyberbullying, reporting procedures should be clearly outlined.  Those who experience cyberbullying should know exactly how and to whom it should be reported.</a:t>
            </a:r>
            <a:endParaRPr lang="en-US" dirty="0"/>
          </a:p>
        </p:txBody>
      </p:sp>
      <p:pic>
        <p:nvPicPr>
          <p:cNvPr id="18" name="Picture Placeholder 17" descr="Books">
            <a:extLst>
              <a:ext uri="{FF2B5EF4-FFF2-40B4-BE49-F238E27FC236}">
                <a16:creationId xmlns:a16="http://schemas.microsoft.com/office/drawing/2014/main" id="{A5AF2A59-1CC2-4D6E-82C6-4995A03532D8}"/>
              </a:ext>
            </a:extLst>
          </p:cNvPr>
          <p:cNvPicPr>
            <a:picLocks noGrp="1" noChangeAspect="1"/>
          </p:cNvPicPr>
          <p:nvPr>
            <p:ph type="pic" sz="quarter" idx="4294967295"/>
          </p:nvPr>
        </p:nvPicPr>
        <p:blipFill rotWithShape="1">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l="-65620" t="-65620" r="-65620" b="-65620"/>
          <a:stretch/>
        </p:blipFill>
        <p:spPr>
          <a:xfrm>
            <a:off x="8410099" y="3979906"/>
            <a:ext cx="1041323" cy="1041323"/>
          </a:xfrm>
        </p:spPr>
      </p:pic>
      <p:sp>
        <p:nvSpPr>
          <p:cNvPr id="10" name="Text Placeholder 9">
            <a:extLst>
              <a:ext uri="{FF2B5EF4-FFF2-40B4-BE49-F238E27FC236}">
                <a16:creationId xmlns:a16="http://schemas.microsoft.com/office/drawing/2014/main" id="{83E86EAF-D8FA-4229-BD4A-CCAAF9A19DD6}"/>
              </a:ext>
            </a:extLst>
          </p:cNvPr>
          <p:cNvSpPr>
            <a:spLocks noGrp="1"/>
          </p:cNvSpPr>
          <p:nvPr>
            <p:ph type="body" sz="quarter" idx="20"/>
          </p:nvPr>
        </p:nvSpPr>
        <p:spPr>
          <a:xfrm>
            <a:off x="9519533" y="3630092"/>
            <a:ext cx="2095046" cy="2204651"/>
          </a:xfrm>
        </p:spPr>
        <p:txBody>
          <a:bodyPr>
            <a:normAutofit fontScale="92500" lnSpcReduction="10000"/>
          </a:bodyPr>
          <a:lstStyle/>
          <a:p>
            <a:r>
              <a:rPr lang="en-GB" dirty="0"/>
              <a:t>Depending on the nature of the incident, offer advice as to what their next steps should be. This could range from saving evidence, through to showing the student how to block someone, or change their privacy settings. The most important advice is to prevent the child from retaliating, as this will likely enflame the situation.</a:t>
            </a:r>
            <a:endParaRPr lang="en-US" dirty="0"/>
          </a:p>
        </p:txBody>
      </p:sp>
      <p:sp>
        <p:nvSpPr>
          <p:cNvPr id="29" name="Slide Number Placeholder 28">
            <a:extLst>
              <a:ext uri="{FF2B5EF4-FFF2-40B4-BE49-F238E27FC236}">
                <a16:creationId xmlns:a16="http://schemas.microsoft.com/office/drawing/2014/main" id="{F5A71D41-5822-AC42-8C29-6AFDEB817A8A}"/>
              </a:ext>
            </a:extLst>
          </p:cNvPr>
          <p:cNvSpPr>
            <a:spLocks noGrp="1"/>
          </p:cNvSpPr>
          <p:nvPr>
            <p:ph type="sldNum" sz="quarter" idx="12"/>
          </p:nvPr>
        </p:nvSpPr>
        <p:spPr/>
        <p:txBody>
          <a:bodyPr/>
          <a:lstStyle/>
          <a:p>
            <a:fld id="{9FF96B15-8338-45D5-A943-561235072D66}" type="slidenum">
              <a:rPr lang="en-US" smtClean="0"/>
              <a:t>8</a:t>
            </a:fld>
            <a:endParaRPr lang="en-US" dirty="0"/>
          </a:p>
        </p:txBody>
      </p:sp>
    </p:spTree>
    <p:extLst>
      <p:ext uri="{BB962C8B-B14F-4D97-AF65-F5344CB8AC3E}">
        <p14:creationId xmlns:p14="http://schemas.microsoft.com/office/powerpoint/2010/main" val="15372868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571D5FB-DE9C-6AD4-9923-DF674C622B94}"/>
              </a:ext>
            </a:extLst>
          </p:cNvPr>
          <p:cNvSpPr>
            <a:spLocks noGrp="1"/>
          </p:cNvSpPr>
          <p:nvPr>
            <p:ph type="sldNum" sz="quarter" idx="12"/>
          </p:nvPr>
        </p:nvSpPr>
        <p:spPr/>
        <p:txBody>
          <a:bodyPr/>
          <a:lstStyle/>
          <a:p>
            <a:fld id="{9FF96B15-8338-45D5-A943-561235072D66}" type="slidenum">
              <a:rPr lang="en-US" noProof="0" smtClean="0"/>
              <a:t>9</a:t>
            </a:fld>
            <a:endParaRPr lang="en-US" noProof="0" dirty="0"/>
          </a:p>
        </p:txBody>
      </p:sp>
      <p:sp>
        <p:nvSpPr>
          <p:cNvPr id="3" name="Rectangle 1">
            <a:extLst>
              <a:ext uri="{FF2B5EF4-FFF2-40B4-BE49-F238E27FC236}">
                <a16:creationId xmlns:a16="http://schemas.microsoft.com/office/drawing/2014/main" id="{321854AB-0F40-ECE6-6222-E313029D66E7}"/>
              </a:ext>
            </a:extLst>
          </p:cNvPr>
          <p:cNvSpPr>
            <a:spLocks noChangeArrowheads="1"/>
          </p:cNvSpPr>
          <p:nvPr/>
        </p:nvSpPr>
        <p:spPr bwMode="auto">
          <a:xfrm>
            <a:off x="3335338" y="295729"/>
            <a:ext cx="6670765" cy="394462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12696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t" latinLnBrk="0" hangingPunct="0">
              <a:lnSpc>
                <a:spcPct val="100000"/>
              </a:lnSpc>
              <a:spcBef>
                <a:spcPct val="0"/>
              </a:spcBef>
              <a:spcAft>
                <a:spcPct val="0"/>
              </a:spcAft>
              <a:buClrTx/>
              <a:buSzTx/>
              <a:buFontTx/>
              <a:buNone/>
              <a:tabLst/>
            </a:pPr>
            <a:r>
              <a:rPr kumimoji="0" lang="en-US" altLang="en-US" sz="1300" b="1" i="0" u="none" strike="noStrike" cap="none" normalizeH="0" baseline="0" dirty="0">
                <a:ln>
                  <a:noFill/>
                </a:ln>
                <a:solidFill>
                  <a:srgbClr val="004669"/>
                </a:solidFill>
                <a:effectLst/>
                <a:latin typeface="open_sansregular"/>
              </a:rPr>
              <a:t>. </a:t>
            </a:r>
            <a:endParaRPr kumimoji="0" lang="en-US" altLang="en-US" sz="800" b="1" i="0" u="none" strike="noStrike" cap="none" normalizeH="0" baseline="0" dirty="0">
              <a:ln>
                <a:noFill/>
              </a:ln>
              <a:solidFill>
                <a:schemeClr val="tx1"/>
              </a:solidFill>
              <a:effectLst/>
            </a:endParaRPr>
          </a:p>
          <a:p>
            <a:pPr marL="0" marR="0" lvl="0" indent="0" algn="ctr" defTabSz="914400" rtl="0" eaLnBrk="0" fontAlgn="t" latinLnBrk="0" hangingPunct="0">
              <a:lnSpc>
                <a:spcPct val="100000"/>
              </a:lnSpc>
              <a:spcBef>
                <a:spcPct val="0"/>
              </a:spcBef>
              <a:spcAft>
                <a:spcPct val="0"/>
              </a:spcAft>
              <a:buClrTx/>
              <a:buSzTx/>
              <a:buFontTx/>
              <a:buNone/>
              <a:tabLst/>
            </a:pPr>
            <a:r>
              <a:rPr kumimoji="0" lang="en-US" altLang="en-US" sz="1300" b="1" i="0" u="none" strike="noStrike" cap="none" normalizeH="0" baseline="0" dirty="0">
                <a:ln>
                  <a:noFill/>
                </a:ln>
                <a:solidFill>
                  <a:srgbClr val="004669"/>
                </a:solidFill>
                <a:effectLst/>
                <a:latin typeface="open_sansregular"/>
              </a:rPr>
              <a:t>  </a:t>
            </a:r>
            <a:r>
              <a:rPr kumimoji="0" lang="en-US" altLang="en-US" sz="23500" b="1" i="0" u="none" strike="noStrike" cap="none" normalizeH="0" baseline="0" dirty="0">
                <a:ln>
                  <a:noFill/>
                </a:ln>
                <a:solidFill>
                  <a:srgbClr val="004669"/>
                </a:solidFill>
                <a:effectLst/>
                <a:latin typeface="open_sansregular"/>
              </a:rPr>
              <a:t>       </a:t>
            </a:r>
            <a:r>
              <a:rPr kumimoji="0" lang="en-US" altLang="en-US" sz="23500" b="0" i="0" u="none" strike="noStrike" cap="none" normalizeH="0" baseline="0" dirty="0">
                <a:ln>
                  <a:noFill/>
                </a:ln>
                <a:solidFill>
                  <a:srgbClr val="004669"/>
                </a:solidFill>
                <a:effectLst/>
                <a:latin typeface="open_sansregular"/>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4D781642-A461-B7BB-651F-111863B318B6}"/>
              </a:ext>
            </a:extLst>
          </p:cNvPr>
          <p:cNvSpPr txBox="1"/>
          <p:nvPr/>
        </p:nvSpPr>
        <p:spPr>
          <a:xfrm>
            <a:off x="191543" y="362089"/>
            <a:ext cx="6096000" cy="2862322"/>
          </a:xfrm>
          <a:prstGeom prst="rect">
            <a:avLst/>
          </a:prstGeom>
          <a:noFill/>
        </p:spPr>
        <p:txBody>
          <a:bodyPr wrap="square">
            <a:spAutoFit/>
          </a:bodyPr>
          <a:lstStyle/>
          <a:p>
            <a:pPr algn="l" fontAlgn="t"/>
            <a:r>
              <a:rPr lang="en-GB" b="1" i="0" dirty="0">
                <a:solidFill>
                  <a:srgbClr val="3A90D9"/>
                </a:solidFill>
                <a:effectLst/>
                <a:latin typeface="open_sanssemibold"/>
              </a:rPr>
              <a:t>Dealing with issues in the real world and online</a:t>
            </a:r>
          </a:p>
          <a:p>
            <a:pPr algn="l" fontAlgn="t"/>
            <a:r>
              <a:rPr lang="en-GB" b="0" i="0" dirty="0">
                <a:solidFill>
                  <a:srgbClr val="004669"/>
                </a:solidFill>
                <a:effectLst/>
                <a:latin typeface="open_sansregular"/>
              </a:rPr>
              <a:t>Children may face issues in their lives in the real world and online. The Anson Digital Leaders wanted to help other children deal with these issues. So, this video was created by them to support children who may be experiencing bullying in the real world or online. It was shortlisted for Animation of the Year at the Into Film Awards 2018.</a:t>
            </a:r>
            <a:br>
              <a:rPr lang="en-GB" b="0" i="0" dirty="0">
                <a:solidFill>
                  <a:srgbClr val="004669"/>
                </a:solidFill>
                <a:effectLst/>
                <a:latin typeface="open_sansregular"/>
              </a:rPr>
            </a:br>
            <a:br>
              <a:rPr lang="en-GB" b="0" i="0" dirty="0">
                <a:solidFill>
                  <a:srgbClr val="004669"/>
                </a:solidFill>
                <a:effectLst/>
                <a:latin typeface="open_sansregular"/>
              </a:rPr>
            </a:br>
            <a:r>
              <a:rPr lang="en-GB" b="0" i="0" dirty="0">
                <a:solidFill>
                  <a:srgbClr val="004669"/>
                </a:solidFill>
                <a:effectLst/>
                <a:latin typeface="open_sansregular"/>
              </a:rPr>
              <a:t>Our Digital Leaders have all been accredited by </a:t>
            </a:r>
            <a:r>
              <a:rPr lang="en-GB" b="0" i="0" dirty="0" err="1">
                <a:solidFill>
                  <a:srgbClr val="004669"/>
                </a:solidFill>
                <a:effectLst/>
                <a:latin typeface="open_sansregular"/>
              </a:rPr>
              <a:t>Childnet</a:t>
            </a:r>
            <a:r>
              <a:rPr lang="en-GB" b="0" i="0" dirty="0">
                <a:solidFill>
                  <a:srgbClr val="004669"/>
                </a:solidFill>
                <a:effectLst/>
                <a:latin typeface="open_sansregular"/>
              </a:rPr>
              <a:t> on the </a:t>
            </a:r>
            <a:r>
              <a:rPr lang="en-GB" b="0" i="0" dirty="0" err="1">
                <a:solidFill>
                  <a:srgbClr val="004669"/>
                </a:solidFill>
                <a:effectLst/>
                <a:latin typeface="open_sansregular"/>
              </a:rPr>
              <a:t>Childnet</a:t>
            </a:r>
            <a:r>
              <a:rPr lang="en-GB" b="0" i="0" dirty="0">
                <a:solidFill>
                  <a:srgbClr val="004669"/>
                </a:solidFill>
                <a:effectLst/>
                <a:latin typeface="open_sansregular"/>
              </a:rPr>
              <a:t> Digital Leaders Programme.</a:t>
            </a:r>
          </a:p>
        </p:txBody>
      </p:sp>
      <p:sp>
        <p:nvSpPr>
          <p:cNvPr id="8" name="Rectangle 3">
            <a:extLst>
              <a:ext uri="{FF2B5EF4-FFF2-40B4-BE49-F238E27FC236}">
                <a16:creationId xmlns:a16="http://schemas.microsoft.com/office/drawing/2014/main" id="{6E08E7E9-F1F5-340A-CDEA-FFAE0DDA2081}"/>
              </a:ext>
            </a:extLst>
          </p:cNvPr>
          <p:cNvSpPr>
            <a:spLocks noChangeArrowheads="1"/>
          </p:cNvSpPr>
          <p:nvPr/>
        </p:nvSpPr>
        <p:spPr bwMode="auto">
          <a:xfrm>
            <a:off x="6662615" y="262276"/>
            <a:ext cx="3598172"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t" latinLnBrk="0" hangingPunct="0">
              <a:lnSpc>
                <a:spcPct val="100000"/>
              </a:lnSpc>
              <a:spcBef>
                <a:spcPct val="0"/>
              </a:spcBef>
              <a:spcAft>
                <a:spcPct val="0"/>
              </a:spcAft>
              <a:buClrTx/>
              <a:buSzTx/>
              <a:buFontTx/>
              <a:buNone/>
              <a:tabLst/>
            </a:pPr>
            <a:r>
              <a:rPr kumimoji="0" lang="en-US" altLang="en-US" sz="1300" b="0" i="0" u="none" strike="noStrike" cap="none" normalizeH="0" baseline="0" dirty="0">
                <a:ln>
                  <a:noFill/>
                </a:ln>
                <a:solidFill>
                  <a:srgbClr val="004669"/>
                </a:solidFill>
                <a:effectLst/>
                <a:latin typeface="open_sansregular"/>
              </a:rPr>
              <a:t> </a:t>
            </a:r>
          </a:p>
          <a:p>
            <a:pPr marL="0" marR="0" lvl="0" indent="0" algn="ctr" defTabSz="914400" rtl="0" eaLnBrk="0" fontAlgn="t" latinLnBrk="0" hangingPunct="0">
              <a:lnSpc>
                <a:spcPct val="100000"/>
              </a:lnSpc>
              <a:spcBef>
                <a:spcPct val="0"/>
              </a:spcBef>
              <a:spcAft>
                <a:spcPct val="0"/>
              </a:spcAft>
              <a:buClrTx/>
              <a:buSzTx/>
              <a:buFontTx/>
              <a:buNone/>
              <a:tabLst/>
            </a:pPr>
            <a:r>
              <a:rPr kumimoji="0" lang="en-US" altLang="en-US" sz="1300" b="0" i="0" u="none" strike="noStrike" cap="none" normalizeH="0" baseline="0" dirty="0" err="1">
                <a:ln>
                  <a:noFill/>
                </a:ln>
                <a:solidFill>
                  <a:srgbClr val="0000CD"/>
                </a:solidFill>
                <a:effectLst/>
                <a:latin typeface="open_sansregular"/>
              </a:rPr>
              <a:t>Mr</a:t>
            </a:r>
            <a:r>
              <a:rPr kumimoji="0" lang="en-US" altLang="en-US" sz="1300" b="0" i="0" u="none" strike="noStrike" cap="none" normalizeH="0" baseline="0" dirty="0">
                <a:ln>
                  <a:noFill/>
                </a:ln>
                <a:solidFill>
                  <a:srgbClr val="0000CD"/>
                </a:solidFill>
                <a:effectLst/>
                <a:latin typeface="open_sansregular"/>
              </a:rPr>
              <a:t> Pile has written 7 books to help keep everyone safe and secure online. So far over 20,000 copies of these FREE books have been downloaded across the world.</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052" name="Picture 4">
            <a:extLst>
              <a:ext uri="{FF2B5EF4-FFF2-40B4-BE49-F238E27FC236}">
                <a16:creationId xmlns:a16="http://schemas.microsoft.com/office/drawing/2014/main" id="{345518E5-4E71-3B5C-030C-CB288EDD16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813" y="3633590"/>
            <a:ext cx="4762500" cy="150495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C3DD9DD8-EE4E-4ADF-8463-DE35C3C3BC6A}"/>
              </a:ext>
            </a:extLst>
          </p:cNvPr>
          <p:cNvSpPr txBox="1"/>
          <p:nvPr/>
        </p:nvSpPr>
        <p:spPr>
          <a:xfrm>
            <a:off x="5545016" y="4167543"/>
            <a:ext cx="6096000" cy="646331"/>
          </a:xfrm>
          <a:prstGeom prst="rect">
            <a:avLst/>
          </a:prstGeom>
          <a:noFill/>
        </p:spPr>
        <p:txBody>
          <a:bodyPr wrap="square">
            <a:spAutoFit/>
          </a:bodyPr>
          <a:lstStyle/>
          <a:p>
            <a:r>
              <a:rPr lang="en-GB" dirty="0">
                <a:hlinkClick r:id="rId3"/>
              </a:rPr>
              <a:t>https://youtu.be/bSvPpAqouoE</a:t>
            </a:r>
            <a:endParaRPr lang="en-GB" dirty="0"/>
          </a:p>
          <a:p>
            <a:endParaRPr lang="en-GB" dirty="0"/>
          </a:p>
        </p:txBody>
      </p:sp>
    </p:spTree>
    <p:extLst>
      <p:ext uri="{BB962C8B-B14F-4D97-AF65-F5344CB8AC3E}">
        <p14:creationId xmlns:p14="http://schemas.microsoft.com/office/powerpoint/2010/main" val="6388249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TF66741836_Beginning of the year procedures_AAS_v5" id="{51CF042C-A21F-4772-ACB5-34142877F475}" vid="{78ABB5F0-5DDF-4844-A82C-FEADF47C5BA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83CA34-C6E2-49BA-ACFF-78ADEC0C28FA}">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570D0EAE-52CD-493E-A174-3A7CD0E9C7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CB9AE35-8A31-4380-94A6-86E5DFCDD1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Beginning of the year procedures</Template>
  <TotalTime>420</TotalTime>
  <Words>909</Words>
  <Application>Microsoft Office PowerPoint</Application>
  <PresentationFormat>Widescreen</PresentationFormat>
  <Paragraphs>62</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Calibri</vt:lpstr>
      <vt:lpstr>Century Gothic</vt:lpstr>
      <vt:lpstr>cera pro</vt:lpstr>
      <vt:lpstr>open_sansregular</vt:lpstr>
      <vt:lpstr>open_sanssemibold</vt:lpstr>
      <vt:lpstr>Wingdings 3</vt:lpstr>
      <vt:lpstr>Ion Boardroom</vt:lpstr>
      <vt:lpstr>ONLINE/CYBERBULLYING</vt:lpstr>
      <vt:lpstr>ONLINE BULLING COMES IN MANY FORMS THAT WE SEE IN SCHOOL:</vt:lpstr>
      <vt:lpstr>How this impacts on children:</vt:lpstr>
      <vt:lpstr>Most at risk: </vt:lpstr>
      <vt:lpstr>How we tackle online bullying:</vt:lpstr>
      <vt:lpstr>A whole School Approach:</vt:lpstr>
      <vt:lpstr>PowerPoint Presentation</vt:lpstr>
      <vt:lpstr>A whole School Approach:</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ONLINE/CYBERBULLYING</dc:title>
  <dc:creator>justine callaghan</dc:creator>
  <cp:lastModifiedBy>Justine Callaghan</cp:lastModifiedBy>
  <cp:revision>30</cp:revision>
  <dcterms:created xsi:type="dcterms:W3CDTF">2023-06-18T18:42:33Z</dcterms:created>
  <dcterms:modified xsi:type="dcterms:W3CDTF">2024-11-04T15:21:29Z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